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6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643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sv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4.svg"/><Relationship Id="rId1" Type="http://schemas.openxmlformats.org/officeDocument/2006/relationships/image" Target="../media/image3.png"/><Relationship Id="rId6" Type="http://schemas.openxmlformats.org/officeDocument/2006/relationships/image" Target="../media/image8.svg"/><Relationship Id="rId5" Type="http://schemas.openxmlformats.org/officeDocument/2006/relationships/image" Target="../media/image7.png"/><Relationship Id="rId4" Type="http://schemas.openxmlformats.org/officeDocument/2006/relationships/image" Target="../media/image6.sv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svg"/><Relationship Id="rId1" Type="http://schemas.openxmlformats.org/officeDocument/2006/relationships/image" Target="../media/image11.png"/><Relationship Id="rId4" Type="http://schemas.openxmlformats.org/officeDocument/2006/relationships/image" Target="../media/image14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6C7FD18-691C-43BC-B6BC-2B62E599A7E9}" type="doc">
      <dgm:prSet loTypeId="urn:microsoft.com/office/officeart/2018/5/layout/IconLeafLabelList" loCatId="icon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FDA9928-5AA0-460B-8A87-D474581C0FF7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Build high quality headphones with working Active Noise Cancellation</a:t>
          </a:r>
        </a:p>
      </dgm:t>
    </dgm:pt>
    <dgm:pt modelId="{B9CA2319-5B4C-411C-9982-7009E9FD976C}" type="parTrans" cxnId="{F00B74DA-FA34-4252-A6C9-63054B249808}">
      <dgm:prSet/>
      <dgm:spPr/>
      <dgm:t>
        <a:bodyPr/>
        <a:lstStyle/>
        <a:p>
          <a:endParaRPr lang="en-US"/>
        </a:p>
      </dgm:t>
    </dgm:pt>
    <dgm:pt modelId="{9947F2AE-E7E8-4A1B-9C85-C8F08CD33D5F}" type="sibTrans" cxnId="{F00B74DA-FA34-4252-A6C9-63054B249808}">
      <dgm:prSet/>
      <dgm:spPr/>
      <dgm:t>
        <a:bodyPr/>
        <a:lstStyle/>
        <a:p>
          <a:endParaRPr lang="en-US"/>
        </a:p>
      </dgm:t>
    </dgm:pt>
    <dgm:pt modelId="{5B91C1A1-904B-4149-92FA-E0EBAEBE8A93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 dirty="0"/>
            <a:t>Create an app to measure individual’s hearing and adjust to it</a:t>
          </a:r>
        </a:p>
      </dgm:t>
    </dgm:pt>
    <dgm:pt modelId="{30757FB8-A47F-4AD6-B27B-116EB8D73B88}" type="parTrans" cxnId="{0141DB24-D83B-4A4D-965C-F6C84E8908E3}">
      <dgm:prSet/>
      <dgm:spPr/>
      <dgm:t>
        <a:bodyPr/>
        <a:lstStyle/>
        <a:p>
          <a:endParaRPr lang="en-US"/>
        </a:p>
      </dgm:t>
    </dgm:pt>
    <dgm:pt modelId="{AEEB47A0-E1B9-4D94-A9FA-91A10D2AB1CE}" type="sibTrans" cxnId="{0141DB24-D83B-4A4D-965C-F6C84E8908E3}">
      <dgm:prSet/>
      <dgm:spPr/>
      <dgm:t>
        <a:bodyPr/>
        <a:lstStyle/>
        <a:p>
          <a:endParaRPr lang="en-US"/>
        </a:p>
      </dgm:t>
    </dgm:pt>
    <dgm:pt modelId="{0F9CDB9C-1F23-4D5D-96AF-1C64E6EF69FD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/>
            <a:t>Save individual’s hearing profiles</a:t>
          </a:r>
        </a:p>
      </dgm:t>
    </dgm:pt>
    <dgm:pt modelId="{133E6CC8-E62C-443D-8DAE-3C8BA7EEE7AF}" type="parTrans" cxnId="{0D298634-C322-4671-84A4-17A987829DF6}">
      <dgm:prSet/>
      <dgm:spPr/>
      <dgm:t>
        <a:bodyPr/>
        <a:lstStyle/>
        <a:p>
          <a:endParaRPr lang="en-US"/>
        </a:p>
      </dgm:t>
    </dgm:pt>
    <dgm:pt modelId="{4973C00B-4112-4F7D-ABEE-61F1FE6E52E2}" type="sibTrans" cxnId="{0D298634-C322-4671-84A4-17A987829DF6}">
      <dgm:prSet/>
      <dgm:spPr/>
      <dgm:t>
        <a:bodyPr/>
        <a:lstStyle/>
        <a:p>
          <a:endParaRPr lang="en-US"/>
        </a:p>
      </dgm:t>
    </dgm:pt>
    <dgm:pt modelId="{EE466CB5-303E-4747-A045-800B71362BBC}">
      <dgm:prSet custT="1"/>
      <dgm:spPr/>
      <dgm:t>
        <a:bodyPr/>
        <a:lstStyle/>
        <a:p>
          <a:pPr>
            <a:lnSpc>
              <a:spcPct val="100000"/>
            </a:lnSpc>
            <a:defRPr cap="all"/>
          </a:pPr>
          <a:r>
            <a:rPr lang="en-US" sz="1600"/>
            <a:t>Have different equalizer settings for different types of music</a:t>
          </a:r>
        </a:p>
      </dgm:t>
    </dgm:pt>
    <dgm:pt modelId="{463C4677-BD35-440D-B956-22E2E2F39D1B}" type="parTrans" cxnId="{A21478E7-DB36-47C0-BCF1-94DA28DDD178}">
      <dgm:prSet/>
      <dgm:spPr/>
      <dgm:t>
        <a:bodyPr/>
        <a:lstStyle/>
        <a:p>
          <a:endParaRPr lang="en-US"/>
        </a:p>
      </dgm:t>
    </dgm:pt>
    <dgm:pt modelId="{F49B06BB-94A2-4C09-971E-1275E7E397CC}" type="sibTrans" cxnId="{A21478E7-DB36-47C0-BCF1-94DA28DDD178}">
      <dgm:prSet/>
      <dgm:spPr/>
      <dgm:t>
        <a:bodyPr/>
        <a:lstStyle/>
        <a:p>
          <a:endParaRPr lang="en-US"/>
        </a:p>
      </dgm:t>
    </dgm:pt>
    <dgm:pt modelId="{4AB63082-B17E-4CF9-A809-D95DF5DB1AA6}" type="pres">
      <dgm:prSet presAssocID="{26C7FD18-691C-43BC-B6BC-2B62E599A7E9}" presName="root" presStyleCnt="0">
        <dgm:presLayoutVars>
          <dgm:dir/>
          <dgm:resizeHandles val="exact"/>
        </dgm:presLayoutVars>
      </dgm:prSet>
      <dgm:spPr/>
    </dgm:pt>
    <dgm:pt modelId="{9E1DE138-892F-4206-B009-FF12323175B6}" type="pres">
      <dgm:prSet presAssocID="{6FDA9928-5AA0-460B-8A87-D474581C0FF7}" presName="compNode" presStyleCnt="0"/>
      <dgm:spPr/>
    </dgm:pt>
    <dgm:pt modelId="{8E339869-2E76-4951-9DF8-5EB9122F0DC7}" type="pres">
      <dgm:prSet presAssocID="{6FDA9928-5AA0-460B-8A87-D474581C0FF7}" presName="iconBgRect" presStyleLbl="bgShp" presStyleIdx="0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E450DAF-92D3-4146-8CC4-374E57CA6EC1}" type="pres">
      <dgm:prSet presAssocID="{6FDA9928-5AA0-460B-8A87-D474581C0FF7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Headphones"/>
        </a:ext>
      </dgm:extLst>
    </dgm:pt>
    <dgm:pt modelId="{ECAD89EF-64A8-47EF-BAAC-3D8CD483E71B}" type="pres">
      <dgm:prSet presAssocID="{6FDA9928-5AA0-460B-8A87-D474581C0FF7}" presName="spaceRect" presStyleCnt="0"/>
      <dgm:spPr/>
    </dgm:pt>
    <dgm:pt modelId="{F9C88252-E174-4EEB-844E-9B8B22F1C39B}" type="pres">
      <dgm:prSet presAssocID="{6FDA9928-5AA0-460B-8A87-D474581C0FF7}" presName="textRect" presStyleLbl="revTx" presStyleIdx="0" presStyleCnt="4" custLinFactNeighborX="-3102">
        <dgm:presLayoutVars>
          <dgm:chMax val="1"/>
          <dgm:chPref val="1"/>
        </dgm:presLayoutVars>
      </dgm:prSet>
      <dgm:spPr/>
    </dgm:pt>
    <dgm:pt modelId="{1B2F606B-BD70-48A9-81D1-7E8A1C4DCB50}" type="pres">
      <dgm:prSet presAssocID="{9947F2AE-E7E8-4A1B-9C85-C8F08CD33D5F}" presName="sibTrans" presStyleCnt="0"/>
      <dgm:spPr/>
    </dgm:pt>
    <dgm:pt modelId="{DC503864-5C3C-43A1-BB76-ABF4D09FD4CC}" type="pres">
      <dgm:prSet presAssocID="{5B91C1A1-904B-4149-92FA-E0EBAEBE8A93}" presName="compNode" presStyleCnt="0"/>
      <dgm:spPr/>
    </dgm:pt>
    <dgm:pt modelId="{6EDD625C-1838-48F7-9682-1FFD82F6EB94}" type="pres">
      <dgm:prSet presAssocID="{5B91C1A1-904B-4149-92FA-E0EBAEBE8A93}" presName="iconBgRect" presStyleLbl="bgShp" presStyleIdx="1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CCC1B6C1-CC42-474D-A831-1C82A609C698}" type="pres">
      <dgm:prSet presAssocID="{5B91C1A1-904B-4149-92FA-E0EBAEBE8A93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Deaf"/>
        </a:ext>
      </dgm:extLst>
    </dgm:pt>
    <dgm:pt modelId="{46C27D77-1D42-4E17-909B-46FFB0FCB5FE}" type="pres">
      <dgm:prSet presAssocID="{5B91C1A1-904B-4149-92FA-E0EBAEBE8A93}" presName="spaceRect" presStyleCnt="0"/>
      <dgm:spPr/>
    </dgm:pt>
    <dgm:pt modelId="{4D9D0B6B-181E-4EB9-BBA1-6540ED4E0F0F}" type="pres">
      <dgm:prSet presAssocID="{5B91C1A1-904B-4149-92FA-E0EBAEBE8A93}" presName="textRect" presStyleLbl="revTx" presStyleIdx="1" presStyleCnt="4" custLinFactNeighborX="-3102">
        <dgm:presLayoutVars>
          <dgm:chMax val="1"/>
          <dgm:chPref val="1"/>
        </dgm:presLayoutVars>
      </dgm:prSet>
      <dgm:spPr/>
    </dgm:pt>
    <dgm:pt modelId="{D43828E6-99C0-49B2-9877-744C2A35D7E3}" type="pres">
      <dgm:prSet presAssocID="{AEEB47A0-E1B9-4D94-A9FA-91A10D2AB1CE}" presName="sibTrans" presStyleCnt="0"/>
      <dgm:spPr/>
    </dgm:pt>
    <dgm:pt modelId="{079EFF54-54EA-471C-A822-81C78BFC276F}" type="pres">
      <dgm:prSet presAssocID="{0F9CDB9C-1F23-4D5D-96AF-1C64E6EF69FD}" presName="compNode" presStyleCnt="0"/>
      <dgm:spPr/>
    </dgm:pt>
    <dgm:pt modelId="{DCB44DE1-367C-4A47-AB0B-A0DAC9500062}" type="pres">
      <dgm:prSet presAssocID="{0F9CDB9C-1F23-4D5D-96AF-1C64E6EF69FD}" presName="iconBgRect" presStyleLbl="bgShp" presStyleIdx="2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1444802E-0F34-4E6E-96F4-1779EA533DAA}" type="pres">
      <dgm:prSet presAssocID="{0F9CDB9C-1F23-4D5D-96AF-1C64E6EF69FD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User"/>
        </a:ext>
      </dgm:extLst>
    </dgm:pt>
    <dgm:pt modelId="{8D564537-9097-4ACF-BBB4-5313E8C1A541}" type="pres">
      <dgm:prSet presAssocID="{0F9CDB9C-1F23-4D5D-96AF-1C64E6EF69FD}" presName="spaceRect" presStyleCnt="0"/>
      <dgm:spPr/>
    </dgm:pt>
    <dgm:pt modelId="{263B94C3-F451-40A8-8EEC-EF9AA4BD3681}" type="pres">
      <dgm:prSet presAssocID="{0F9CDB9C-1F23-4D5D-96AF-1C64E6EF69FD}" presName="textRect" presStyleLbl="revTx" presStyleIdx="2" presStyleCnt="4">
        <dgm:presLayoutVars>
          <dgm:chMax val="1"/>
          <dgm:chPref val="1"/>
        </dgm:presLayoutVars>
      </dgm:prSet>
      <dgm:spPr/>
    </dgm:pt>
    <dgm:pt modelId="{F7E9F8BA-F5B1-465A-B0E8-81B569BF3BC4}" type="pres">
      <dgm:prSet presAssocID="{4973C00B-4112-4F7D-ABEE-61F1FE6E52E2}" presName="sibTrans" presStyleCnt="0"/>
      <dgm:spPr/>
    </dgm:pt>
    <dgm:pt modelId="{69A2B061-BB75-4236-A2C9-A0E943342EFD}" type="pres">
      <dgm:prSet presAssocID="{EE466CB5-303E-4747-A045-800B71362BBC}" presName="compNode" presStyleCnt="0"/>
      <dgm:spPr/>
    </dgm:pt>
    <dgm:pt modelId="{6F2347CF-8C5C-468F-BE14-CFE4A1CC0BF9}" type="pres">
      <dgm:prSet presAssocID="{EE466CB5-303E-4747-A045-800B71362BBC}" presName="iconBgRect" presStyleLbl="bgShp" presStyleIdx="3" presStyleCnt="4"/>
      <dgm:spPr>
        <a:prstGeom prst="round2DiagRect">
          <a:avLst>
            <a:gd name="adj1" fmla="val 29727"/>
            <a:gd name="adj2" fmla="val 0"/>
          </a:avLst>
        </a:prstGeom>
      </dgm:spPr>
    </dgm:pt>
    <dgm:pt modelId="{E769D2B8-0221-4631-8145-55FD5AD2F888}" type="pres">
      <dgm:prSet presAssocID="{EE466CB5-303E-4747-A045-800B71362BBC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Trumpet"/>
        </a:ext>
      </dgm:extLst>
    </dgm:pt>
    <dgm:pt modelId="{FCAED04C-21AB-4236-B83B-DEDAE98DA324}" type="pres">
      <dgm:prSet presAssocID="{EE466CB5-303E-4747-A045-800B71362BBC}" presName="spaceRect" presStyleCnt="0"/>
      <dgm:spPr/>
    </dgm:pt>
    <dgm:pt modelId="{73597737-E75C-48C8-80C3-18940EFF2075}" type="pres">
      <dgm:prSet presAssocID="{EE466CB5-303E-4747-A045-800B71362BBC}" presName="textRect" presStyleLbl="revTx" presStyleIdx="3" presStyleCnt="4">
        <dgm:presLayoutVars>
          <dgm:chMax val="1"/>
          <dgm:chPref val="1"/>
        </dgm:presLayoutVars>
      </dgm:prSet>
      <dgm:spPr/>
    </dgm:pt>
  </dgm:ptLst>
  <dgm:cxnLst>
    <dgm:cxn modelId="{EE1ECE06-65A1-48E3-A8CB-E8431C9A9C38}" type="presOf" srcId="{EE466CB5-303E-4747-A045-800B71362BBC}" destId="{73597737-E75C-48C8-80C3-18940EFF2075}" srcOrd="0" destOrd="0" presId="urn:microsoft.com/office/officeart/2018/5/layout/IconLeafLabelList"/>
    <dgm:cxn modelId="{0141DB24-D83B-4A4D-965C-F6C84E8908E3}" srcId="{26C7FD18-691C-43BC-B6BC-2B62E599A7E9}" destId="{5B91C1A1-904B-4149-92FA-E0EBAEBE8A93}" srcOrd="1" destOrd="0" parTransId="{30757FB8-A47F-4AD6-B27B-116EB8D73B88}" sibTransId="{AEEB47A0-E1B9-4D94-A9FA-91A10D2AB1CE}"/>
    <dgm:cxn modelId="{0D298634-C322-4671-84A4-17A987829DF6}" srcId="{26C7FD18-691C-43BC-B6BC-2B62E599A7E9}" destId="{0F9CDB9C-1F23-4D5D-96AF-1C64E6EF69FD}" srcOrd="2" destOrd="0" parTransId="{133E6CC8-E62C-443D-8DAE-3C8BA7EEE7AF}" sibTransId="{4973C00B-4112-4F7D-ABEE-61F1FE6E52E2}"/>
    <dgm:cxn modelId="{3D395067-4190-4DD1-BE7B-AB2B07923075}" type="presOf" srcId="{0F9CDB9C-1F23-4D5D-96AF-1C64E6EF69FD}" destId="{263B94C3-F451-40A8-8EEC-EF9AA4BD3681}" srcOrd="0" destOrd="0" presId="urn:microsoft.com/office/officeart/2018/5/layout/IconLeafLabelList"/>
    <dgm:cxn modelId="{E48EFA4A-75CA-4754-8047-A2EB4FD5E27D}" type="presOf" srcId="{6FDA9928-5AA0-460B-8A87-D474581C0FF7}" destId="{F9C88252-E174-4EEB-844E-9B8B22F1C39B}" srcOrd="0" destOrd="0" presId="urn:microsoft.com/office/officeart/2018/5/layout/IconLeafLabelList"/>
    <dgm:cxn modelId="{591DCE50-E6C3-468A-9795-A51A56FEAA94}" type="presOf" srcId="{5B91C1A1-904B-4149-92FA-E0EBAEBE8A93}" destId="{4D9D0B6B-181E-4EB9-BBA1-6540ED4E0F0F}" srcOrd="0" destOrd="0" presId="urn:microsoft.com/office/officeart/2018/5/layout/IconLeafLabelList"/>
    <dgm:cxn modelId="{B57A1855-69CE-423F-8709-AE55642CE99A}" type="presOf" srcId="{26C7FD18-691C-43BC-B6BC-2B62E599A7E9}" destId="{4AB63082-B17E-4CF9-A809-D95DF5DB1AA6}" srcOrd="0" destOrd="0" presId="urn:microsoft.com/office/officeart/2018/5/layout/IconLeafLabelList"/>
    <dgm:cxn modelId="{F00B74DA-FA34-4252-A6C9-63054B249808}" srcId="{26C7FD18-691C-43BC-B6BC-2B62E599A7E9}" destId="{6FDA9928-5AA0-460B-8A87-D474581C0FF7}" srcOrd="0" destOrd="0" parTransId="{B9CA2319-5B4C-411C-9982-7009E9FD976C}" sibTransId="{9947F2AE-E7E8-4A1B-9C85-C8F08CD33D5F}"/>
    <dgm:cxn modelId="{A21478E7-DB36-47C0-BCF1-94DA28DDD178}" srcId="{26C7FD18-691C-43BC-B6BC-2B62E599A7E9}" destId="{EE466CB5-303E-4747-A045-800B71362BBC}" srcOrd="3" destOrd="0" parTransId="{463C4677-BD35-440D-B956-22E2E2F39D1B}" sibTransId="{F49B06BB-94A2-4C09-971E-1275E7E397CC}"/>
    <dgm:cxn modelId="{87010BB6-0DA7-4CC1-9406-4B69B4BFB1D5}" type="presParOf" srcId="{4AB63082-B17E-4CF9-A809-D95DF5DB1AA6}" destId="{9E1DE138-892F-4206-B009-FF12323175B6}" srcOrd="0" destOrd="0" presId="urn:microsoft.com/office/officeart/2018/5/layout/IconLeafLabelList"/>
    <dgm:cxn modelId="{2D55980C-FF44-436C-81DF-CEF8C4BC64BC}" type="presParOf" srcId="{9E1DE138-892F-4206-B009-FF12323175B6}" destId="{8E339869-2E76-4951-9DF8-5EB9122F0DC7}" srcOrd="0" destOrd="0" presId="urn:microsoft.com/office/officeart/2018/5/layout/IconLeafLabelList"/>
    <dgm:cxn modelId="{B2B2725F-8035-4779-8871-5554272EBA4B}" type="presParOf" srcId="{9E1DE138-892F-4206-B009-FF12323175B6}" destId="{EE450DAF-92D3-4146-8CC4-374E57CA6EC1}" srcOrd="1" destOrd="0" presId="urn:microsoft.com/office/officeart/2018/5/layout/IconLeafLabelList"/>
    <dgm:cxn modelId="{597E9A34-EDC6-4DA1-80F0-CFBC95914E10}" type="presParOf" srcId="{9E1DE138-892F-4206-B009-FF12323175B6}" destId="{ECAD89EF-64A8-47EF-BAAC-3D8CD483E71B}" srcOrd="2" destOrd="0" presId="urn:microsoft.com/office/officeart/2018/5/layout/IconLeafLabelList"/>
    <dgm:cxn modelId="{F91C314F-BB84-4EE2-8D3F-C02CAA522C16}" type="presParOf" srcId="{9E1DE138-892F-4206-B009-FF12323175B6}" destId="{F9C88252-E174-4EEB-844E-9B8B22F1C39B}" srcOrd="3" destOrd="0" presId="urn:microsoft.com/office/officeart/2018/5/layout/IconLeafLabelList"/>
    <dgm:cxn modelId="{9054405A-92C6-4852-8DEE-E957A3FCA57A}" type="presParOf" srcId="{4AB63082-B17E-4CF9-A809-D95DF5DB1AA6}" destId="{1B2F606B-BD70-48A9-81D1-7E8A1C4DCB50}" srcOrd="1" destOrd="0" presId="urn:microsoft.com/office/officeart/2018/5/layout/IconLeafLabelList"/>
    <dgm:cxn modelId="{18EAB3FF-3A67-4505-A5C7-F3104F445266}" type="presParOf" srcId="{4AB63082-B17E-4CF9-A809-D95DF5DB1AA6}" destId="{DC503864-5C3C-43A1-BB76-ABF4D09FD4CC}" srcOrd="2" destOrd="0" presId="urn:microsoft.com/office/officeart/2018/5/layout/IconLeafLabelList"/>
    <dgm:cxn modelId="{9FEE2C4A-783A-40EC-914D-E0EBEAEA8719}" type="presParOf" srcId="{DC503864-5C3C-43A1-BB76-ABF4D09FD4CC}" destId="{6EDD625C-1838-48F7-9682-1FFD82F6EB94}" srcOrd="0" destOrd="0" presId="urn:microsoft.com/office/officeart/2018/5/layout/IconLeafLabelList"/>
    <dgm:cxn modelId="{06934235-591E-4C6F-BDCF-C5971AE1AC5C}" type="presParOf" srcId="{DC503864-5C3C-43A1-BB76-ABF4D09FD4CC}" destId="{CCC1B6C1-CC42-474D-A831-1C82A609C698}" srcOrd="1" destOrd="0" presId="urn:microsoft.com/office/officeart/2018/5/layout/IconLeafLabelList"/>
    <dgm:cxn modelId="{6AA1F624-0519-47F8-A68E-83E548099154}" type="presParOf" srcId="{DC503864-5C3C-43A1-BB76-ABF4D09FD4CC}" destId="{46C27D77-1D42-4E17-909B-46FFB0FCB5FE}" srcOrd="2" destOrd="0" presId="urn:microsoft.com/office/officeart/2018/5/layout/IconLeafLabelList"/>
    <dgm:cxn modelId="{7B2BFBD2-7A03-4CE1-B814-A7A6C44E8267}" type="presParOf" srcId="{DC503864-5C3C-43A1-BB76-ABF4D09FD4CC}" destId="{4D9D0B6B-181E-4EB9-BBA1-6540ED4E0F0F}" srcOrd="3" destOrd="0" presId="urn:microsoft.com/office/officeart/2018/5/layout/IconLeafLabelList"/>
    <dgm:cxn modelId="{C8973EA1-DCE9-4885-B491-5DAF40F80D86}" type="presParOf" srcId="{4AB63082-B17E-4CF9-A809-D95DF5DB1AA6}" destId="{D43828E6-99C0-49B2-9877-744C2A35D7E3}" srcOrd="3" destOrd="0" presId="urn:microsoft.com/office/officeart/2018/5/layout/IconLeafLabelList"/>
    <dgm:cxn modelId="{B70B29E5-0E06-4EB0-ACF0-288C4B01EB18}" type="presParOf" srcId="{4AB63082-B17E-4CF9-A809-D95DF5DB1AA6}" destId="{079EFF54-54EA-471C-A822-81C78BFC276F}" srcOrd="4" destOrd="0" presId="urn:microsoft.com/office/officeart/2018/5/layout/IconLeafLabelList"/>
    <dgm:cxn modelId="{E91EE1F7-B8BC-4F30-8D3E-8CCAC9816150}" type="presParOf" srcId="{079EFF54-54EA-471C-A822-81C78BFC276F}" destId="{DCB44DE1-367C-4A47-AB0B-A0DAC9500062}" srcOrd="0" destOrd="0" presId="urn:microsoft.com/office/officeart/2018/5/layout/IconLeafLabelList"/>
    <dgm:cxn modelId="{731547AB-FC8A-4890-B3AA-7B463B0A2952}" type="presParOf" srcId="{079EFF54-54EA-471C-A822-81C78BFC276F}" destId="{1444802E-0F34-4E6E-96F4-1779EA533DAA}" srcOrd="1" destOrd="0" presId="urn:microsoft.com/office/officeart/2018/5/layout/IconLeafLabelList"/>
    <dgm:cxn modelId="{CAC647EF-7C49-45A4-A990-03F60F643B5C}" type="presParOf" srcId="{079EFF54-54EA-471C-A822-81C78BFC276F}" destId="{8D564537-9097-4ACF-BBB4-5313E8C1A541}" srcOrd="2" destOrd="0" presId="urn:microsoft.com/office/officeart/2018/5/layout/IconLeafLabelList"/>
    <dgm:cxn modelId="{FA8BE164-B924-4DCE-ABF3-37D39D14D4DC}" type="presParOf" srcId="{079EFF54-54EA-471C-A822-81C78BFC276F}" destId="{263B94C3-F451-40A8-8EEC-EF9AA4BD3681}" srcOrd="3" destOrd="0" presId="urn:microsoft.com/office/officeart/2018/5/layout/IconLeafLabelList"/>
    <dgm:cxn modelId="{1E414622-A966-40A3-9557-D60FC722EF18}" type="presParOf" srcId="{4AB63082-B17E-4CF9-A809-D95DF5DB1AA6}" destId="{F7E9F8BA-F5B1-465A-B0E8-81B569BF3BC4}" srcOrd="5" destOrd="0" presId="urn:microsoft.com/office/officeart/2018/5/layout/IconLeafLabelList"/>
    <dgm:cxn modelId="{6BDB29F1-AA65-4FF1-9C9A-198A9C23228E}" type="presParOf" srcId="{4AB63082-B17E-4CF9-A809-D95DF5DB1AA6}" destId="{69A2B061-BB75-4236-A2C9-A0E943342EFD}" srcOrd="6" destOrd="0" presId="urn:microsoft.com/office/officeart/2018/5/layout/IconLeafLabelList"/>
    <dgm:cxn modelId="{E2399D1A-CCB0-4DD5-B5A5-8770BCF93737}" type="presParOf" srcId="{69A2B061-BB75-4236-A2C9-A0E943342EFD}" destId="{6F2347CF-8C5C-468F-BE14-CFE4A1CC0BF9}" srcOrd="0" destOrd="0" presId="urn:microsoft.com/office/officeart/2018/5/layout/IconLeafLabelList"/>
    <dgm:cxn modelId="{554E61BF-EC12-425D-9EA6-C25CF5D78A4E}" type="presParOf" srcId="{69A2B061-BB75-4236-A2C9-A0E943342EFD}" destId="{E769D2B8-0221-4631-8145-55FD5AD2F888}" srcOrd="1" destOrd="0" presId="urn:microsoft.com/office/officeart/2018/5/layout/IconLeafLabelList"/>
    <dgm:cxn modelId="{BB9E815F-E598-49B0-9C32-46D9387133DC}" type="presParOf" srcId="{69A2B061-BB75-4236-A2C9-A0E943342EFD}" destId="{FCAED04C-21AB-4236-B83B-DEDAE98DA324}" srcOrd="2" destOrd="0" presId="urn:microsoft.com/office/officeart/2018/5/layout/IconLeafLabelList"/>
    <dgm:cxn modelId="{1C3515DA-4FC9-43B4-992F-897944721450}" type="presParOf" srcId="{69A2B061-BB75-4236-A2C9-A0E943342EFD}" destId="{73597737-E75C-48C8-80C3-18940EFF2075}" srcOrd="3" destOrd="0" presId="urn:microsoft.com/office/officeart/2018/5/layout/IconLeafLabel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0C0F7A5-084C-4B69-B389-455970D49792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bg_colorful5" csCatId="colorful" phldr="1"/>
      <dgm:spPr/>
      <dgm:t>
        <a:bodyPr/>
        <a:lstStyle/>
        <a:p>
          <a:endParaRPr lang="en-US"/>
        </a:p>
      </dgm:t>
    </dgm:pt>
    <dgm:pt modelId="{BBDE4B49-7B20-427D-BC0B-45021C147777}">
      <dgm:prSet/>
      <dgm:spPr/>
      <dgm:t>
        <a:bodyPr/>
        <a:lstStyle/>
        <a:p>
          <a:r>
            <a:rPr lang="en-US"/>
            <a:t>Poor listening experience due to random noise interference</a:t>
          </a:r>
        </a:p>
      </dgm:t>
    </dgm:pt>
    <dgm:pt modelId="{AAF8A6D8-B28E-42CE-80F7-17A4DBA10CD4}" type="parTrans" cxnId="{76AEFAEB-F551-469C-BE22-B5BB27B2739C}">
      <dgm:prSet/>
      <dgm:spPr/>
      <dgm:t>
        <a:bodyPr/>
        <a:lstStyle/>
        <a:p>
          <a:endParaRPr lang="en-US"/>
        </a:p>
      </dgm:t>
    </dgm:pt>
    <dgm:pt modelId="{1A439C60-3842-4ABF-B025-9280448E33F8}" type="sibTrans" cxnId="{76AEFAEB-F551-469C-BE22-B5BB27B2739C}">
      <dgm:prSet/>
      <dgm:spPr/>
      <dgm:t>
        <a:bodyPr/>
        <a:lstStyle/>
        <a:p>
          <a:endParaRPr lang="en-US"/>
        </a:p>
      </dgm:t>
    </dgm:pt>
    <dgm:pt modelId="{BBDE99E8-FD6C-4A5A-85DE-3ED91764948C}">
      <dgm:prSet/>
      <dgm:spPr/>
      <dgm:t>
        <a:bodyPr/>
        <a:lstStyle/>
        <a:p>
          <a:r>
            <a:rPr lang="en-US"/>
            <a:t>Psycho-acoustical differences between humans</a:t>
          </a:r>
        </a:p>
      </dgm:t>
    </dgm:pt>
    <dgm:pt modelId="{E8FCBA1C-134E-48A5-8D91-EAA1EADD9777}" type="parTrans" cxnId="{09032AE1-95C1-4EBE-8D40-0C5DD841887B}">
      <dgm:prSet/>
      <dgm:spPr/>
      <dgm:t>
        <a:bodyPr/>
        <a:lstStyle/>
        <a:p>
          <a:endParaRPr lang="en-US"/>
        </a:p>
      </dgm:t>
    </dgm:pt>
    <dgm:pt modelId="{2FA8DDB9-A69E-4457-9350-D427791A3E5B}" type="sibTrans" cxnId="{09032AE1-95C1-4EBE-8D40-0C5DD841887B}">
      <dgm:prSet/>
      <dgm:spPr/>
      <dgm:t>
        <a:bodyPr/>
        <a:lstStyle/>
        <a:p>
          <a:endParaRPr lang="en-US"/>
        </a:p>
      </dgm:t>
    </dgm:pt>
    <dgm:pt modelId="{12A9E57B-81EF-49F8-9B0E-D055358AB48A}">
      <dgm:prSet/>
      <dgm:spPr/>
      <dgm:t>
        <a:bodyPr/>
        <a:lstStyle/>
        <a:p>
          <a:r>
            <a:rPr lang="en-US"/>
            <a:t>Ear shape and other natural variations</a:t>
          </a:r>
        </a:p>
      </dgm:t>
    </dgm:pt>
    <dgm:pt modelId="{DC92589C-683F-4738-8DD5-9A521E74A02E}" type="parTrans" cxnId="{26909628-2124-415C-B8BC-D82E3FFAC468}">
      <dgm:prSet/>
      <dgm:spPr/>
      <dgm:t>
        <a:bodyPr/>
        <a:lstStyle/>
        <a:p>
          <a:endParaRPr lang="en-US"/>
        </a:p>
      </dgm:t>
    </dgm:pt>
    <dgm:pt modelId="{1F1B3F98-9A3A-4A30-83A4-06A02B94C18F}" type="sibTrans" cxnId="{26909628-2124-415C-B8BC-D82E3FFAC468}">
      <dgm:prSet/>
      <dgm:spPr/>
      <dgm:t>
        <a:bodyPr/>
        <a:lstStyle/>
        <a:p>
          <a:endParaRPr lang="en-US"/>
        </a:p>
      </dgm:t>
    </dgm:pt>
    <dgm:pt modelId="{CE261378-4952-4836-B92F-AA44FF7CFE46}">
      <dgm:prSet/>
      <dgm:spPr/>
      <dgm:t>
        <a:bodyPr/>
        <a:lstStyle/>
        <a:p>
          <a:r>
            <a:rPr lang="en-US"/>
            <a:t>Hearing damage</a:t>
          </a:r>
        </a:p>
      </dgm:t>
    </dgm:pt>
    <dgm:pt modelId="{D0C7983A-D718-4230-82E5-CA4DAB35352F}" type="parTrans" cxnId="{EA7D7394-BCD5-4AF9-8DEA-C3D4EF204991}">
      <dgm:prSet/>
      <dgm:spPr/>
      <dgm:t>
        <a:bodyPr/>
        <a:lstStyle/>
        <a:p>
          <a:endParaRPr lang="en-US"/>
        </a:p>
      </dgm:t>
    </dgm:pt>
    <dgm:pt modelId="{0115A5B1-0E03-4DCF-953A-E13251E9FD36}" type="sibTrans" cxnId="{EA7D7394-BCD5-4AF9-8DEA-C3D4EF204991}">
      <dgm:prSet/>
      <dgm:spPr/>
      <dgm:t>
        <a:bodyPr/>
        <a:lstStyle/>
        <a:p>
          <a:endParaRPr lang="en-US"/>
        </a:p>
      </dgm:t>
    </dgm:pt>
    <dgm:pt modelId="{C507D1B2-5A5B-44BF-AAF1-556718763544}">
      <dgm:prSet/>
      <dgm:spPr/>
      <dgm:t>
        <a:bodyPr/>
        <a:lstStyle/>
        <a:p>
          <a:r>
            <a:rPr lang="en-US"/>
            <a:t>Age</a:t>
          </a:r>
        </a:p>
      </dgm:t>
    </dgm:pt>
    <dgm:pt modelId="{6354174E-9F35-4AEA-B47C-F32D9048F629}" type="parTrans" cxnId="{0C623D6C-E6B2-470E-985C-2A435FCF88B9}">
      <dgm:prSet/>
      <dgm:spPr/>
      <dgm:t>
        <a:bodyPr/>
        <a:lstStyle/>
        <a:p>
          <a:endParaRPr lang="en-US"/>
        </a:p>
      </dgm:t>
    </dgm:pt>
    <dgm:pt modelId="{51262B31-0B9A-4550-A9A6-438F13F7AF3F}" type="sibTrans" cxnId="{0C623D6C-E6B2-470E-985C-2A435FCF88B9}">
      <dgm:prSet/>
      <dgm:spPr/>
      <dgm:t>
        <a:bodyPr/>
        <a:lstStyle/>
        <a:p>
          <a:endParaRPr lang="en-US"/>
        </a:p>
      </dgm:t>
    </dgm:pt>
    <dgm:pt modelId="{0E5C16CF-280E-4C56-A549-6C2C92163B63}" type="pres">
      <dgm:prSet presAssocID="{20C0F7A5-084C-4B69-B389-455970D49792}" presName="root" presStyleCnt="0">
        <dgm:presLayoutVars>
          <dgm:dir/>
          <dgm:resizeHandles val="exact"/>
        </dgm:presLayoutVars>
      </dgm:prSet>
      <dgm:spPr/>
    </dgm:pt>
    <dgm:pt modelId="{E22BC66A-F871-46AA-A694-12B530FEADBE}" type="pres">
      <dgm:prSet presAssocID="{BBDE4B49-7B20-427D-BC0B-45021C147777}" presName="compNode" presStyleCnt="0"/>
      <dgm:spPr/>
    </dgm:pt>
    <dgm:pt modelId="{AA41EDCC-6B91-41A2-A7BE-64B03227DF72}" type="pres">
      <dgm:prSet presAssocID="{BBDE4B49-7B20-427D-BC0B-45021C147777}" presName="bgRect" presStyleLbl="bgShp" presStyleIdx="0" presStyleCnt="2" custLinFactNeighborX="-113" custLinFactNeighborY="-1592"/>
      <dgm:spPr/>
    </dgm:pt>
    <dgm:pt modelId="{2CC46FB7-0C6C-41EF-8858-E4CADF664B03}" type="pres">
      <dgm:prSet presAssocID="{BBDE4B49-7B20-427D-BC0B-45021C147777}" presName="iconRect" presStyleLbl="node1" presStyleIdx="0" presStyleCnt="2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Ear"/>
        </a:ext>
      </dgm:extLst>
    </dgm:pt>
    <dgm:pt modelId="{36DC3557-03B4-4AFD-BD6A-B1D02DCE7505}" type="pres">
      <dgm:prSet presAssocID="{BBDE4B49-7B20-427D-BC0B-45021C147777}" presName="spaceRect" presStyleCnt="0"/>
      <dgm:spPr/>
    </dgm:pt>
    <dgm:pt modelId="{0D118512-1453-4807-AD73-4C83C5A45B00}" type="pres">
      <dgm:prSet presAssocID="{BBDE4B49-7B20-427D-BC0B-45021C147777}" presName="parTx" presStyleLbl="revTx" presStyleIdx="0" presStyleCnt="3">
        <dgm:presLayoutVars>
          <dgm:chMax val="0"/>
          <dgm:chPref val="0"/>
        </dgm:presLayoutVars>
      </dgm:prSet>
      <dgm:spPr/>
    </dgm:pt>
    <dgm:pt modelId="{842EE0BD-1D1A-47CC-8292-8DA841193614}" type="pres">
      <dgm:prSet presAssocID="{1A439C60-3842-4ABF-B025-9280448E33F8}" presName="sibTrans" presStyleCnt="0"/>
      <dgm:spPr/>
    </dgm:pt>
    <dgm:pt modelId="{52DB1CEB-8F1A-4B54-8CC9-A71BB51D77E7}" type="pres">
      <dgm:prSet presAssocID="{BBDE99E8-FD6C-4A5A-85DE-3ED91764948C}" presName="compNode" presStyleCnt="0"/>
      <dgm:spPr/>
    </dgm:pt>
    <dgm:pt modelId="{64D42BF6-5B26-4065-B412-3A89F3D5976A}" type="pres">
      <dgm:prSet presAssocID="{BBDE99E8-FD6C-4A5A-85DE-3ED91764948C}" presName="bgRect" presStyleLbl="bgShp" presStyleIdx="1" presStyleCnt="2"/>
      <dgm:spPr/>
    </dgm:pt>
    <dgm:pt modelId="{55A171FB-57B5-4275-B841-37035A306103}" type="pres">
      <dgm:prSet presAssocID="{BBDE99E8-FD6C-4A5A-85DE-3ED91764948C}" presName="iconRect" presStyleLbl="node1" presStyleIdx="1" presStyleCnt="2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Finger Print"/>
        </a:ext>
      </dgm:extLst>
    </dgm:pt>
    <dgm:pt modelId="{D4CBE9D4-B4F6-443D-ACBE-D7D8AC68DBAE}" type="pres">
      <dgm:prSet presAssocID="{BBDE99E8-FD6C-4A5A-85DE-3ED91764948C}" presName="spaceRect" presStyleCnt="0"/>
      <dgm:spPr/>
    </dgm:pt>
    <dgm:pt modelId="{516082FF-FCBE-4679-8E87-9B8F155596F2}" type="pres">
      <dgm:prSet presAssocID="{BBDE99E8-FD6C-4A5A-85DE-3ED91764948C}" presName="parTx" presStyleLbl="revTx" presStyleIdx="1" presStyleCnt="3">
        <dgm:presLayoutVars>
          <dgm:chMax val="0"/>
          <dgm:chPref val="0"/>
        </dgm:presLayoutVars>
      </dgm:prSet>
      <dgm:spPr/>
    </dgm:pt>
    <dgm:pt modelId="{1E35519A-3624-4B51-BEAD-859C74D2055C}" type="pres">
      <dgm:prSet presAssocID="{BBDE99E8-FD6C-4A5A-85DE-3ED91764948C}" presName="desTx" presStyleLbl="revTx" presStyleIdx="2" presStyleCnt="3">
        <dgm:presLayoutVars/>
      </dgm:prSet>
      <dgm:spPr/>
    </dgm:pt>
  </dgm:ptLst>
  <dgm:cxnLst>
    <dgm:cxn modelId="{26909628-2124-415C-B8BC-D82E3FFAC468}" srcId="{BBDE99E8-FD6C-4A5A-85DE-3ED91764948C}" destId="{12A9E57B-81EF-49F8-9B0E-D055358AB48A}" srcOrd="0" destOrd="0" parTransId="{DC92589C-683F-4738-8DD5-9A521E74A02E}" sibTransId="{1F1B3F98-9A3A-4A30-83A4-06A02B94C18F}"/>
    <dgm:cxn modelId="{8D572A3F-9A5B-40F3-A4FA-3F0A6F7BE3B0}" type="presOf" srcId="{12A9E57B-81EF-49F8-9B0E-D055358AB48A}" destId="{1E35519A-3624-4B51-BEAD-859C74D2055C}" srcOrd="0" destOrd="0" presId="urn:microsoft.com/office/officeart/2018/2/layout/IconVerticalSolidList"/>
    <dgm:cxn modelId="{0C623D6C-E6B2-470E-985C-2A435FCF88B9}" srcId="{BBDE99E8-FD6C-4A5A-85DE-3ED91764948C}" destId="{C507D1B2-5A5B-44BF-AAF1-556718763544}" srcOrd="2" destOrd="0" parTransId="{6354174E-9F35-4AEA-B47C-F32D9048F629}" sibTransId="{51262B31-0B9A-4550-A9A6-438F13F7AF3F}"/>
    <dgm:cxn modelId="{EA7D7394-BCD5-4AF9-8DEA-C3D4EF204991}" srcId="{BBDE99E8-FD6C-4A5A-85DE-3ED91764948C}" destId="{CE261378-4952-4836-B92F-AA44FF7CFE46}" srcOrd="1" destOrd="0" parTransId="{D0C7983A-D718-4230-82E5-CA4DAB35352F}" sibTransId="{0115A5B1-0E03-4DCF-953A-E13251E9FD36}"/>
    <dgm:cxn modelId="{3326BE9E-F874-406B-BD8E-1008706EE425}" type="presOf" srcId="{BBDE4B49-7B20-427D-BC0B-45021C147777}" destId="{0D118512-1453-4807-AD73-4C83C5A45B00}" srcOrd="0" destOrd="0" presId="urn:microsoft.com/office/officeart/2018/2/layout/IconVerticalSolidList"/>
    <dgm:cxn modelId="{D7263AA3-B4F8-4162-8BC1-F3A5C92FCF5C}" type="presOf" srcId="{20C0F7A5-084C-4B69-B389-455970D49792}" destId="{0E5C16CF-280E-4C56-A549-6C2C92163B63}" srcOrd="0" destOrd="0" presId="urn:microsoft.com/office/officeart/2018/2/layout/IconVerticalSolidList"/>
    <dgm:cxn modelId="{FB0F27BA-B933-47C2-AA4A-60252405749E}" type="presOf" srcId="{BBDE99E8-FD6C-4A5A-85DE-3ED91764948C}" destId="{516082FF-FCBE-4679-8E87-9B8F155596F2}" srcOrd="0" destOrd="0" presId="urn:microsoft.com/office/officeart/2018/2/layout/IconVerticalSolidList"/>
    <dgm:cxn modelId="{326F41D2-72B1-4616-B7BC-A5A12B549DF9}" type="presOf" srcId="{CE261378-4952-4836-B92F-AA44FF7CFE46}" destId="{1E35519A-3624-4B51-BEAD-859C74D2055C}" srcOrd="0" destOrd="1" presId="urn:microsoft.com/office/officeart/2018/2/layout/IconVerticalSolidList"/>
    <dgm:cxn modelId="{09032AE1-95C1-4EBE-8D40-0C5DD841887B}" srcId="{20C0F7A5-084C-4B69-B389-455970D49792}" destId="{BBDE99E8-FD6C-4A5A-85DE-3ED91764948C}" srcOrd="1" destOrd="0" parTransId="{E8FCBA1C-134E-48A5-8D91-EAA1EADD9777}" sibTransId="{2FA8DDB9-A69E-4457-9350-D427791A3E5B}"/>
    <dgm:cxn modelId="{76AEFAEB-F551-469C-BE22-B5BB27B2739C}" srcId="{20C0F7A5-084C-4B69-B389-455970D49792}" destId="{BBDE4B49-7B20-427D-BC0B-45021C147777}" srcOrd="0" destOrd="0" parTransId="{AAF8A6D8-B28E-42CE-80F7-17A4DBA10CD4}" sibTransId="{1A439C60-3842-4ABF-B025-9280448E33F8}"/>
    <dgm:cxn modelId="{2BA81FEF-5916-4BA9-85F2-48420D2C12EE}" type="presOf" srcId="{C507D1B2-5A5B-44BF-AAF1-556718763544}" destId="{1E35519A-3624-4B51-BEAD-859C74D2055C}" srcOrd="0" destOrd="2" presId="urn:microsoft.com/office/officeart/2018/2/layout/IconVerticalSolidList"/>
    <dgm:cxn modelId="{459E5135-3AF3-4FF8-9B9B-E78F7DFAF195}" type="presParOf" srcId="{0E5C16CF-280E-4C56-A549-6C2C92163B63}" destId="{E22BC66A-F871-46AA-A694-12B530FEADBE}" srcOrd="0" destOrd="0" presId="urn:microsoft.com/office/officeart/2018/2/layout/IconVerticalSolidList"/>
    <dgm:cxn modelId="{90472825-F7B5-48F6-80F8-7A0702D9CF4E}" type="presParOf" srcId="{E22BC66A-F871-46AA-A694-12B530FEADBE}" destId="{AA41EDCC-6B91-41A2-A7BE-64B03227DF72}" srcOrd="0" destOrd="0" presId="urn:microsoft.com/office/officeart/2018/2/layout/IconVerticalSolidList"/>
    <dgm:cxn modelId="{7229A63D-A20C-452A-BBA4-0C437E6E8028}" type="presParOf" srcId="{E22BC66A-F871-46AA-A694-12B530FEADBE}" destId="{2CC46FB7-0C6C-41EF-8858-E4CADF664B03}" srcOrd="1" destOrd="0" presId="urn:microsoft.com/office/officeart/2018/2/layout/IconVerticalSolidList"/>
    <dgm:cxn modelId="{B172ED8B-48E4-4611-925A-D62DAEC678AF}" type="presParOf" srcId="{E22BC66A-F871-46AA-A694-12B530FEADBE}" destId="{36DC3557-03B4-4AFD-BD6A-B1D02DCE7505}" srcOrd="2" destOrd="0" presId="urn:microsoft.com/office/officeart/2018/2/layout/IconVerticalSolidList"/>
    <dgm:cxn modelId="{4717890A-0A4E-4B10-ADCC-801D75FF63FC}" type="presParOf" srcId="{E22BC66A-F871-46AA-A694-12B530FEADBE}" destId="{0D118512-1453-4807-AD73-4C83C5A45B00}" srcOrd="3" destOrd="0" presId="urn:microsoft.com/office/officeart/2018/2/layout/IconVerticalSolidList"/>
    <dgm:cxn modelId="{5807DB57-F959-42D6-8BC5-38D74C15A6A7}" type="presParOf" srcId="{0E5C16CF-280E-4C56-A549-6C2C92163B63}" destId="{842EE0BD-1D1A-47CC-8292-8DA841193614}" srcOrd="1" destOrd="0" presId="urn:microsoft.com/office/officeart/2018/2/layout/IconVerticalSolidList"/>
    <dgm:cxn modelId="{15124897-73D9-4FD5-8CFD-BECBDFB95206}" type="presParOf" srcId="{0E5C16CF-280E-4C56-A549-6C2C92163B63}" destId="{52DB1CEB-8F1A-4B54-8CC9-A71BB51D77E7}" srcOrd="2" destOrd="0" presId="urn:microsoft.com/office/officeart/2018/2/layout/IconVerticalSolidList"/>
    <dgm:cxn modelId="{DA9A8DC3-9CBF-4D23-A242-4D09334363CC}" type="presParOf" srcId="{52DB1CEB-8F1A-4B54-8CC9-A71BB51D77E7}" destId="{64D42BF6-5B26-4065-B412-3A89F3D5976A}" srcOrd="0" destOrd="0" presId="urn:microsoft.com/office/officeart/2018/2/layout/IconVerticalSolidList"/>
    <dgm:cxn modelId="{A491409A-2E06-44E7-87BC-4C77056BB113}" type="presParOf" srcId="{52DB1CEB-8F1A-4B54-8CC9-A71BB51D77E7}" destId="{55A171FB-57B5-4275-B841-37035A306103}" srcOrd="1" destOrd="0" presId="urn:microsoft.com/office/officeart/2018/2/layout/IconVerticalSolidList"/>
    <dgm:cxn modelId="{1A9031F8-6D8B-4504-91A9-5B7007425527}" type="presParOf" srcId="{52DB1CEB-8F1A-4B54-8CC9-A71BB51D77E7}" destId="{D4CBE9D4-B4F6-443D-ACBE-D7D8AC68DBAE}" srcOrd="2" destOrd="0" presId="urn:microsoft.com/office/officeart/2018/2/layout/IconVerticalSolidList"/>
    <dgm:cxn modelId="{60231814-159C-486C-BD2C-04D8E126BBB7}" type="presParOf" srcId="{52DB1CEB-8F1A-4B54-8CC9-A71BB51D77E7}" destId="{516082FF-FCBE-4679-8E87-9B8F155596F2}" srcOrd="3" destOrd="0" presId="urn:microsoft.com/office/officeart/2018/2/layout/IconVerticalSolidList"/>
    <dgm:cxn modelId="{73288DEC-357A-483D-B3D6-40323FC09D3A}" type="presParOf" srcId="{52DB1CEB-8F1A-4B54-8CC9-A71BB51D77E7}" destId="{1E35519A-3624-4B51-BEAD-859C74D2055C}" srcOrd="4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339869-2E76-4951-9DF8-5EB9122F0DC7}">
      <dsp:nvSpPr>
        <dsp:cNvPr id="0" name=""/>
        <dsp:cNvSpPr/>
      </dsp:nvSpPr>
      <dsp:spPr>
        <a:xfrm>
          <a:off x="707776" y="645580"/>
          <a:ext cx="1252520" cy="1252520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50DAF-92D3-4146-8CC4-374E57CA6EC1}">
      <dsp:nvSpPr>
        <dsp:cNvPr id="0" name=""/>
        <dsp:cNvSpPr/>
      </dsp:nvSpPr>
      <dsp:spPr>
        <a:xfrm>
          <a:off x="974707" y="912511"/>
          <a:ext cx="718659" cy="718659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9C88252-E174-4EEB-844E-9B8B22F1C39B}">
      <dsp:nvSpPr>
        <dsp:cNvPr id="0" name=""/>
        <dsp:cNvSpPr/>
      </dsp:nvSpPr>
      <dsp:spPr>
        <a:xfrm>
          <a:off x="243686" y="2288231"/>
          <a:ext cx="2053312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Build high quality headphones with working Active Noise Cancellation</a:t>
          </a:r>
        </a:p>
      </dsp:txBody>
      <dsp:txXfrm>
        <a:off x="243686" y="2288231"/>
        <a:ext cx="2053312" cy="900000"/>
      </dsp:txXfrm>
    </dsp:sp>
    <dsp:sp modelId="{6EDD625C-1838-48F7-9682-1FFD82F6EB94}">
      <dsp:nvSpPr>
        <dsp:cNvPr id="0" name=""/>
        <dsp:cNvSpPr/>
      </dsp:nvSpPr>
      <dsp:spPr>
        <a:xfrm>
          <a:off x="3120418" y="645580"/>
          <a:ext cx="1252520" cy="1252520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CC1B6C1-CC42-474D-A831-1C82A609C698}">
      <dsp:nvSpPr>
        <dsp:cNvPr id="0" name=""/>
        <dsp:cNvSpPr/>
      </dsp:nvSpPr>
      <dsp:spPr>
        <a:xfrm>
          <a:off x="3387349" y="912511"/>
          <a:ext cx="718659" cy="718659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D9D0B6B-181E-4EB9-BBA1-6540ED4E0F0F}">
      <dsp:nvSpPr>
        <dsp:cNvPr id="0" name=""/>
        <dsp:cNvSpPr/>
      </dsp:nvSpPr>
      <dsp:spPr>
        <a:xfrm>
          <a:off x="2656328" y="2288231"/>
          <a:ext cx="2053312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 dirty="0"/>
            <a:t>Create an app to measure individual’s hearing and adjust to it</a:t>
          </a:r>
        </a:p>
      </dsp:txBody>
      <dsp:txXfrm>
        <a:off x="2656328" y="2288231"/>
        <a:ext cx="2053312" cy="900000"/>
      </dsp:txXfrm>
    </dsp:sp>
    <dsp:sp modelId="{DCB44DE1-367C-4A47-AB0B-A0DAC9500062}">
      <dsp:nvSpPr>
        <dsp:cNvPr id="0" name=""/>
        <dsp:cNvSpPr/>
      </dsp:nvSpPr>
      <dsp:spPr>
        <a:xfrm>
          <a:off x="5533060" y="645580"/>
          <a:ext cx="1252520" cy="1252520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444802E-0F34-4E6E-96F4-1779EA533DAA}">
      <dsp:nvSpPr>
        <dsp:cNvPr id="0" name=""/>
        <dsp:cNvSpPr/>
      </dsp:nvSpPr>
      <dsp:spPr>
        <a:xfrm>
          <a:off x="5799991" y="912511"/>
          <a:ext cx="718659" cy="718659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63B94C3-F451-40A8-8EEC-EF9AA4BD3681}">
      <dsp:nvSpPr>
        <dsp:cNvPr id="0" name=""/>
        <dsp:cNvSpPr/>
      </dsp:nvSpPr>
      <dsp:spPr>
        <a:xfrm>
          <a:off x="5132664" y="2288231"/>
          <a:ext cx="2053312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Save individual’s hearing profiles</a:t>
          </a:r>
        </a:p>
      </dsp:txBody>
      <dsp:txXfrm>
        <a:off x="5132664" y="2288231"/>
        <a:ext cx="2053312" cy="900000"/>
      </dsp:txXfrm>
    </dsp:sp>
    <dsp:sp modelId="{6F2347CF-8C5C-468F-BE14-CFE4A1CC0BF9}">
      <dsp:nvSpPr>
        <dsp:cNvPr id="0" name=""/>
        <dsp:cNvSpPr/>
      </dsp:nvSpPr>
      <dsp:spPr>
        <a:xfrm>
          <a:off x="7945702" y="645580"/>
          <a:ext cx="1252520" cy="1252520"/>
        </a:xfrm>
        <a:prstGeom prst="round2DiagRect">
          <a:avLst>
            <a:gd name="adj1" fmla="val 29727"/>
            <a:gd name="adj2" fmla="val 0"/>
          </a:avLst>
        </a:prstGeom>
        <a:solidFill>
          <a:schemeClr val="dk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769D2B8-0221-4631-8145-55FD5AD2F888}">
      <dsp:nvSpPr>
        <dsp:cNvPr id="0" name=""/>
        <dsp:cNvSpPr/>
      </dsp:nvSpPr>
      <dsp:spPr>
        <a:xfrm>
          <a:off x="8212633" y="912511"/>
          <a:ext cx="718659" cy="718659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597737-E75C-48C8-80C3-18940EFF2075}">
      <dsp:nvSpPr>
        <dsp:cNvPr id="0" name=""/>
        <dsp:cNvSpPr/>
      </dsp:nvSpPr>
      <dsp:spPr>
        <a:xfrm>
          <a:off x="7545307" y="2288231"/>
          <a:ext cx="2053312" cy="900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t" anchorCtr="0">
          <a:noAutofit/>
        </a:bodyPr>
        <a:lstStyle/>
        <a:p>
          <a:pPr marL="0" lvl="0" indent="0" algn="ctr" defTabSz="7112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  <a:defRPr cap="all"/>
          </a:pPr>
          <a:r>
            <a:rPr lang="en-US" sz="1600" kern="1200"/>
            <a:t>Have different equalizer settings for different types of music</a:t>
          </a:r>
        </a:p>
      </dsp:txBody>
      <dsp:txXfrm>
        <a:off x="7545307" y="2288231"/>
        <a:ext cx="2053312" cy="900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41EDCC-6B91-41A2-A7BE-64B03227DF72}">
      <dsp:nvSpPr>
        <dsp:cNvPr id="0" name=""/>
        <dsp:cNvSpPr/>
      </dsp:nvSpPr>
      <dsp:spPr>
        <a:xfrm>
          <a:off x="0" y="671119"/>
          <a:ext cx="6692748" cy="12765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CC46FB7-0C6C-41EF-8858-E4CADF664B03}">
      <dsp:nvSpPr>
        <dsp:cNvPr id="0" name=""/>
        <dsp:cNvSpPr/>
      </dsp:nvSpPr>
      <dsp:spPr>
        <a:xfrm>
          <a:off x="386143" y="978655"/>
          <a:ext cx="702078" cy="70207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118512-1453-4807-AD73-4C83C5A45B00}">
      <dsp:nvSpPr>
        <dsp:cNvPr id="0" name=""/>
        <dsp:cNvSpPr/>
      </dsp:nvSpPr>
      <dsp:spPr>
        <a:xfrm>
          <a:off x="1474365" y="691441"/>
          <a:ext cx="5218382" cy="127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97" tIns="135097" rIns="135097" bIns="13509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Poor listening experience due to random noise interference</a:t>
          </a:r>
        </a:p>
      </dsp:txBody>
      <dsp:txXfrm>
        <a:off x="1474365" y="691441"/>
        <a:ext cx="5218382" cy="1276507"/>
      </dsp:txXfrm>
    </dsp:sp>
    <dsp:sp modelId="{64D42BF6-5B26-4065-B412-3A89F3D5976A}">
      <dsp:nvSpPr>
        <dsp:cNvPr id="0" name=""/>
        <dsp:cNvSpPr/>
      </dsp:nvSpPr>
      <dsp:spPr>
        <a:xfrm>
          <a:off x="0" y="2287075"/>
          <a:ext cx="6692748" cy="1276507"/>
        </a:xfrm>
        <a:prstGeom prst="roundRect">
          <a:avLst>
            <a:gd name="adj" fmla="val 10000"/>
          </a:avLst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5A171FB-57B5-4275-B841-37035A306103}">
      <dsp:nvSpPr>
        <dsp:cNvPr id="0" name=""/>
        <dsp:cNvSpPr/>
      </dsp:nvSpPr>
      <dsp:spPr>
        <a:xfrm>
          <a:off x="386143" y="2574289"/>
          <a:ext cx="702078" cy="70207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6082FF-FCBE-4679-8E87-9B8F155596F2}">
      <dsp:nvSpPr>
        <dsp:cNvPr id="0" name=""/>
        <dsp:cNvSpPr/>
      </dsp:nvSpPr>
      <dsp:spPr>
        <a:xfrm>
          <a:off x="1474365" y="2287075"/>
          <a:ext cx="3011736" cy="127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97" tIns="135097" rIns="135097" bIns="135097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Psycho-acoustical differences between humans</a:t>
          </a:r>
        </a:p>
      </dsp:txBody>
      <dsp:txXfrm>
        <a:off x="1474365" y="2287075"/>
        <a:ext cx="3011736" cy="1276507"/>
      </dsp:txXfrm>
    </dsp:sp>
    <dsp:sp modelId="{1E35519A-3624-4B51-BEAD-859C74D2055C}">
      <dsp:nvSpPr>
        <dsp:cNvPr id="0" name=""/>
        <dsp:cNvSpPr/>
      </dsp:nvSpPr>
      <dsp:spPr>
        <a:xfrm>
          <a:off x="4486102" y="2287075"/>
          <a:ext cx="2206645" cy="127650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5097" tIns="135097" rIns="135097" bIns="135097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Ear shape and other natural variations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Hearing damage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Age</a:t>
          </a:r>
        </a:p>
      </dsp:txBody>
      <dsp:txXfrm>
        <a:off x="4486102" y="2287075"/>
        <a:ext cx="2206645" cy="127650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5/layout/IconLeafLabelList">
  <dgm:title val="Icon Leaf Label List"/>
  <dgm:desc val="Use to show non-sequential or grouped chunks of information accompanied by a related visuals. Works best with icons or small pictures with short text ca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sameDir"/>
          <dgm:param type="off" val="ctr"/>
          <dgm:param type="vertAlign" val="mid"/>
          <dgm:param type="horzAlign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  <dgm:param type="vertAlign" val="mid"/>
          <dgm:param type="horzAlign" val="ct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2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4"/>
          <dgm:constr type="h" for="des" forName="compNode" op="equ"/>
          <dgm:constr type="h" for="des" forName="textRect" op="equ"/>
        </dgm:constrLst>
      </dgm:if>
      <dgm:if name="Name5" axis="ch" ptType="node" func="cnt" op="lte" val="3">
        <dgm:constrLst>
          <dgm:constr type="h" for="ch" forName="compNode" refType="h" fact="0.4"/>
          <dgm:constr type="w" for="ch" forName="compNode" val="100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40"/>
          <dgm:constr type="h" for="des" forName="compNode" op="equ"/>
          <dgm:constr type="h" for="des" forName="textRect" op="equ"/>
        </dgm:constrLst>
      </dgm:if>
      <dgm:if name="Name6" axis="ch" ptType="node" func="cnt" op="lte" val="4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32"/>
          <dgm:constr type="h" for="des" forName="compNode" op="equ"/>
          <dgm:constr type="h" for="des" forName="textRect" op="equ"/>
        </dgm:constrLst>
      </dgm:if>
      <dgm:else name="Name7">
        <dgm:constrLst>
          <dgm:constr type="h" for="ch" forName="compNode" refType="h" fact="0.4"/>
          <dgm:constr type="w" for="ch" forName="compNode" refType="w"/>
          <dgm:constr type="w" for="ch" forName="sibTrans" refType="w" refFor="ch" refForName="compNode" fact="0.175"/>
          <dgm:constr type="sp" refType="w" refFor="ch" refForName="compNode" op="equ" fact="0.25"/>
          <dgm:constr type="primFontSz" for="des" ptType="node" op="equ" val="24"/>
          <dgm:constr type="h" for="des" forName="compNode" op="equ"/>
          <dgm:constr type="h" for="des" forName="textRect" op="equ"/>
        </dgm:constrLst>
      </dgm:else>
    </dgm:choose>
    <dgm:ruleLst>
      <dgm:rule type="w" for="ch" forName="compNode" val="5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onstrLst>
          <dgm:constr type="w" for="ch" forName="iconBgRect" refType="w" fact="0.61"/>
          <dgm:constr type="h" for="ch" forName="iconBgRect" refType="w" refFor="ch" refForName="iconBgRect"/>
          <dgm:constr type="t" for="ch" forName="iconBgRect"/>
          <dgm:constr type="ctrX" for="ch" forName="iconBgRect" refType="w" fact="0.5"/>
          <dgm:constr type="w" for="ch" forName="iconRect" refType="w" fact="0.35"/>
          <dgm:constr type="h" for="ch" forName="iconRect" refType="w" refFor="ch" refForName="iconRect"/>
          <dgm:constr type="ctrX" for="ch" forName="iconRect" refType="ctrX" refFor="ch" refForName="iconBgRect"/>
          <dgm:constr type="ctrY" for="ch" forName="iconRect" refType="ctrY" refFor="ch" refForName="iconBgRect"/>
          <dgm:constr type="h" for="ch" forName="spaceRect" refType="w" fact="0.19"/>
          <dgm:constr type="w" for="ch" forName="spaceRect" refType="w"/>
          <dgm:constr type="l" for="ch" forName="spaceRect"/>
          <dgm:constr type="t" for="ch" forName="spaceRect" refType="b" refFor="ch" refForName="iconBgRect"/>
          <dgm:constr type="h" for="ch" forName="textRect" val="20"/>
          <dgm:constr type="w" for="ch" forName="textRect" refType="w"/>
          <dgm:constr type="l" for="ch" forName="textRect"/>
          <dgm:constr type="t" for="ch" forName="textRect" refType="b" refFor="ch" refForName="spaceRect"/>
        </dgm:constrLst>
        <dgm:ruleLst>
          <dgm:rule type="h" val="INF" fact="NaN" max="NaN"/>
        </dgm:ruleLst>
        <dgm:layoutNode name="iconBgRect" styleLbl="bgShp">
          <dgm:alg type="sp"/>
          <dgm:shape xmlns:r="http://schemas.openxmlformats.org/officeDocument/2006/relationships" type="round2DiagRect" r:blip="">
            <dgm:adjLst/>
            <dgm:extLst>
              <a:ext uri="{B698B0E9-8C71-41B9-8309-B3DCBF30829C}">
                <dgm1612:spPr xmlns:dgm1612="http://schemas.microsoft.com/office/drawing/2016/12/diagram">
                  <a:prstGeom prst="round2DiagRect">
                    <a:avLst>
                      <a:gd name="adj1" fmla="val 29727"/>
                      <a:gd name="adj2" fmla="val 0"/>
                    </a:avLst>
                  </a:prstGeom>
                </dgm1612:spPr>
              </a:ext>
            </dgm:ext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textRect" styleLbl="revTx">
          <dgm:varLst>
            <dgm:chMax val="1"/>
            <dgm:chPref val="1"/>
          </dgm:varLst>
          <dgm:alg type="tx"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/>
            <dgm:constr type="rMarg"/>
            <dgm:constr type="tMarg"/>
            <dgm:constr type="bMarg"/>
          </dgm:constrLst>
          <dgm:ruleLst>
            <dgm:rule type="primFontSz" val="11" fact="NaN" max="NaN"/>
            <dgm:rule type="h" val="INF" fact="NaN" max="NaN"/>
          </dgm:ruleLst>
        </dgm:layoutNode>
      </dgm:layoutNode>
      <dgm:forEach name="Name9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  <a:defRPr cap="all"/>
        </a:lvl1pPr>
      </dgm1612:lstStyle>
    </a:ext>
  </dgm:extLst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717688"/>
      </p:ext>
    </p:extLst>
  </p:cSld>
  <p:clrMapOvr>
    <a:masterClrMapping/>
  </p:clrMapOvr>
  <p:transition spd="slow">
    <p:wip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3659772"/>
      </p:ext>
    </p:extLst>
  </p:cSld>
  <p:clrMapOvr>
    <a:masterClrMapping/>
  </p:clrMapOvr>
  <p:transition spd="slow">
    <p:wip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840238"/>
      </p:ext>
    </p:extLst>
  </p:cSld>
  <p:clrMapOvr>
    <a:masterClrMapping/>
  </p:clrMapOvr>
  <p:transition spd="slow">
    <p:wip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32639806"/>
      </p:ext>
    </p:extLst>
  </p:cSld>
  <p:clrMapOvr>
    <a:masterClrMapping/>
  </p:clrMapOvr>
  <p:transition spd="slow">
    <p:wip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519716"/>
      </p:ext>
    </p:extLst>
  </p:cSld>
  <p:clrMapOvr>
    <a:masterClrMapping/>
  </p:clrMapOvr>
  <p:transition spd="slow">
    <p:wip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433663"/>
      </p:ext>
    </p:extLst>
  </p:cSld>
  <p:clrMapOvr>
    <a:masterClrMapping/>
  </p:clrMapOvr>
  <p:transition spd="slow">
    <p:wip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0636884"/>
      </p:ext>
    </p:extLst>
  </p:cSld>
  <p:clrMapOvr>
    <a:masterClrMapping/>
  </p:clrMapOvr>
  <p:transition spd="slow">
    <p:wip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6424304"/>
      </p:ext>
    </p:extLst>
  </p:cSld>
  <p:clrMapOvr>
    <a:masterClrMapping/>
  </p:clrMapOvr>
  <p:transition spd="slow">
    <p:wip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7194482"/>
      </p:ext>
    </p:extLst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961778"/>
      </p:ext>
    </p:extLst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874422"/>
      </p:ext>
    </p:extLst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9708449"/>
      </p:ext>
    </p:extLst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331709"/>
      </p:ext>
    </p:extLst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465110"/>
      </p:ext>
    </p:extLst>
  </p:cSld>
  <p:clrMapOvr>
    <a:masterClrMapping/>
  </p:clrMapOvr>
  <p:transition spd="slow">
    <p:wip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325568"/>
      </p:ext>
    </p:extLst>
  </p:cSld>
  <p:clrMapOvr>
    <a:masterClrMapping/>
  </p:clrMapOvr>
  <p:transition spd="slow">
    <p:wip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468184"/>
      </p:ext>
    </p:extLst>
  </p:cSld>
  <p:clrMapOvr>
    <a:masterClrMapping/>
  </p:clrMapOvr>
  <p:transition spd="slow">
    <p:wip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6247479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59E8D7-5A2E-4B49-BA8C-564ADF670424}" type="datetimeFigureOut">
              <a:rPr lang="en-US" smtClean="0"/>
              <a:t>11/4/2019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EA1C68-ED27-4EC4-BEE6-A101A9D3C2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7062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ransition spd="slow">
    <p:wipe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2.png"/><Relationship Id="rId7" Type="http://schemas.openxmlformats.org/officeDocument/2006/relationships/diagramColors" Target="../diagrams/colors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jpe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9.svg"/><Relationship Id="rId5" Type="http://schemas.openxmlformats.org/officeDocument/2006/relationships/image" Target="../media/image18.png"/><Relationship Id="rId4" Type="http://schemas.openxmlformats.org/officeDocument/2006/relationships/image" Target="../media/image1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Customizable Active Noise </a:t>
            </a:r>
            <a:r>
              <a:rPr lang="en-US" dirty="0" err="1"/>
              <a:t>CanceLlation</a:t>
            </a:r>
            <a:r>
              <a:rPr lang="en-US" dirty="0"/>
              <a:t> Headphones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8CEC5D7-74B0-4EB2-AC0F-F1F49BAF5C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Shannon Garvey, Benjamin Johnson, and STEVEN OHANESIAN</a:t>
            </a:r>
          </a:p>
        </p:txBody>
      </p:sp>
    </p:spTree>
    <p:extLst>
      <p:ext uri="{BB962C8B-B14F-4D97-AF65-F5344CB8AC3E}">
        <p14:creationId xmlns:p14="http://schemas.microsoft.com/office/powerpoint/2010/main" val="2092018601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>
            <a:duotone>
              <a:schemeClr val="bg2">
                <a:shade val="88000"/>
                <a:hueMod val="106000"/>
                <a:satMod val="140000"/>
                <a:lumMod val="54000"/>
              </a:schemeClr>
              <a:schemeClr val="bg2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2">
            <a:extLst>
              <a:ext uri="{FF2B5EF4-FFF2-40B4-BE49-F238E27FC236}">
                <a16:creationId xmlns:a16="http://schemas.microsoft.com/office/drawing/2014/main" id="{174E31E4-530B-4247-962C-F46F5F66D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1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96FA2727-C33B-44D1-885B-76DC0424E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53888" cy="6858001"/>
            <a:chOff x="-14288" y="0"/>
            <a:chExt cx="12053888" cy="6858001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A64FD4C-29BA-46E7-AE31-AB38BB694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88" name="Rectangle 5">
                <a:extLst>
                  <a:ext uri="{FF2B5EF4-FFF2-40B4-BE49-F238E27FC236}">
                    <a16:creationId xmlns:a16="http://schemas.microsoft.com/office/drawing/2014/main" id="{A28E5FB6-5905-4F5D-A6CE-E6222C405E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89" name="Freeform 6">
                <a:extLst>
                  <a:ext uri="{FF2B5EF4-FFF2-40B4-BE49-F238E27FC236}">
                    <a16:creationId xmlns:a16="http://schemas.microsoft.com/office/drawing/2014/main" id="{F838FE17-378C-4BCE-80C0-FDD1CB074E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0" name="Freeform 7">
                <a:extLst>
                  <a:ext uri="{FF2B5EF4-FFF2-40B4-BE49-F238E27FC236}">
                    <a16:creationId xmlns:a16="http://schemas.microsoft.com/office/drawing/2014/main" id="{12A1474E-6A37-4F4D-A638-DD0EC0A5B5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1" name="Freeform 8">
                <a:extLst>
                  <a:ext uri="{FF2B5EF4-FFF2-40B4-BE49-F238E27FC236}">
                    <a16:creationId xmlns:a16="http://schemas.microsoft.com/office/drawing/2014/main" id="{49EA8CC2-4D0F-4C86-9CA9-FC3792FED1C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2" name="Freeform 9">
                <a:extLst>
                  <a:ext uri="{FF2B5EF4-FFF2-40B4-BE49-F238E27FC236}">
                    <a16:creationId xmlns:a16="http://schemas.microsoft.com/office/drawing/2014/main" id="{69548BD5-92E6-42BD-9719-16AA005C5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3" name="Freeform 10">
                <a:extLst>
                  <a:ext uri="{FF2B5EF4-FFF2-40B4-BE49-F238E27FC236}">
                    <a16:creationId xmlns:a16="http://schemas.microsoft.com/office/drawing/2014/main" id="{93005965-F240-4349-A563-515973BF01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4" name="Freeform 11">
                <a:extLst>
                  <a:ext uri="{FF2B5EF4-FFF2-40B4-BE49-F238E27FC236}">
                    <a16:creationId xmlns:a16="http://schemas.microsoft.com/office/drawing/2014/main" id="{277A546F-05BB-4274-A6A6-9DACC27ABC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5" name="Freeform 12">
                <a:extLst>
                  <a:ext uri="{FF2B5EF4-FFF2-40B4-BE49-F238E27FC236}">
                    <a16:creationId xmlns:a16="http://schemas.microsoft.com/office/drawing/2014/main" id="{7BE7FF91-E18E-41AA-A952-07CB0C02C8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6" name="Freeform 13">
                <a:extLst>
                  <a:ext uri="{FF2B5EF4-FFF2-40B4-BE49-F238E27FC236}">
                    <a16:creationId xmlns:a16="http://schemas.microsoft.com/office/drawing/2014/main" id="{3F6A31AA-E4FB-4DD0-9AB1-BDD994CFA5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7" name="Freeform 14">
                <a:extLst>
                  <a:ext uri="{FF2B5EF4-FFF2-40B4-BE49-F238E27FC236}">
                    <a16:creationId xmlns:a16="http://schemas.microsoft.com/office/drawing/2014/main" id="{F99B8398-08D8-4C1E-8D7F-BAFB4D3937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8" name="Freeform 15">
                <a:extLst>
                  <a:ext uri="{FF2B5EF4-FFF2-40B4-BE49-F238E27FC236}">
                    <a16:creationId xmlns:a16="http://schemas.microsoft.com/office/drawing/2014/main" id="{CD3984BB-CCC2-49D9-A80B-9507BE5A91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9" name="Line 16">
                <a:extLst>
                  <a:ext uri="{FF2B5EF4-FFF2-40B4-BE49-F238E27FC236}">
                    <a16:creationId xmlns:a16="http://schemas.microsoft.com/office/drawing/2014/main" id="{78FF7C07-82F5-4A64-9D71-29CBE1B79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7F1773CA-6AE7-4723-B072-CEC5F3829B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D5EC23E0-B877-4A62-B084-5407401FB6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2" name="Freeform 19">
                <a:extLst>
                  <a:ext uri="{FF2B5EF4-FFF2-40B4-BE49-F238E27FC236}">
                    <a16:creationId xmlns:a16="http://schemas.microsoft.com/office/drawing/2014/main" id="{633C4B0E-E7C6-4A1A-9D3A-80C8E3C59D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3" name="Freeform 20">
                <a:extLst>
                  <a:ext uri="{FF2B5EF4-FFF2-40B4-BE49-F238E27FC236}">
                    <a16:creationId xmlns:a16="http://schemas.microsoft.com/office/drawing/2014/main" id="{AB21372F-73AC-4C69-81F0-0D44D36F6E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4" name="Rectangle 21">
                <a:extLst>
                  <a:ext uri="{FF2B5EF4-FFF2-40B4-BE49-F238E27FC236}">
                    <a16:creationId xmlns:a16="http://schemas.microsoft.com/office/drawing/2014/main" id="{B5619D97-D7A8-4DFF-8AB1-F4B393C1B4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05" name="Freeform 22">
                <a:extLst>
                  <a:ext uri="{FF2B5EF4-FFF2-40B4-BE49-F238E27FC236}">
                    <a16:creationId xmlns:a16="http://schemas.microsoft.com/office/drawing/2014/main" id="{55E03CED-9618-41BB-898B-2FECEFD7B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6" name="Freeform 23">
                <a:extLst>
                  <a:ext uri="{FF2B5EF4-FFF2-40B4-BE49-F238E27FC236}">
                    <a16:creationId xmlns:a16="http://schemas.microsoft.com/office/drawing/2014/main" id="{78F0A5C5-589E-4053-A41A-FA77210C3D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7" name="Freeform 24">
                <a:extLst>
                  <a:ext uri="{FF2B5EF4-FFF2-40B4-BE49-F238E27FC236}">
                    <a16:creationId xmlns:a16="http://schemas.microsoft.com/office/drawing/2014/main" id="{AC2718F8-15C5-4DAB-B194-AAEE8A205E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8" name="Freeform 25">
                <a:extLst>
                  <a:ext uri="{FF2B5EF4-FFF2-40B4-BE49-F238E27FC236}">
                    <a16:creationId xmlns:a16="http://schemas.microsoft.com/office/drawing/2014/main" id="{23C6608B-EA21-4579-B33F-55E52AC287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9" name="Freeform 26">
                <a:extLst>
                  <a:ext uri="{FF2B5EF4-FFF2-40B4-BE49-F238E27FC236}">
                    <a16:creationId xmlns:a16="http://schemas.microsoft.com/office/drawing/2014/main" id="{4A2FEFA2-D838-4CE1-90BA-B6C2EEB543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0" name="Freeform 27">
                <a:extLst>
                  <a:ext uri="{FF2B5EF4-FFF2-40B4-BE49-F238E27FC236}">
                    <a16:creationId xmlns:a16="http://schemas.microsoft.com/office/drawing/2014/main" id="{1A39CA24-DF18-4FCC-8265-36FC72ED58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1" name="Freeform 28">
                <a:extLst>
                  <a:ext uri="{FF2B5EF4-FFF2-40B4-BE49-F238E27FC236}">
                    <a16:creationId xmlns:a16="http://schemas.microsoft.com/office/drawing/2014/main" id="{50A32DBD-9B22-49C3-A628-A98533FBF4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2" name="Freeform 29">
                <a:extLst>
                  <a:ext uri="{FF2B5EF4-FFF2-40B4-BE49-F238E27FC236}">
                    <a16:creationId xmlns:a16="http://schemas.microsoft.com/office/drawing/2014/main" id="{A3C0B30D-BB1A-4B3D-A162-3EBE6267F2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3" name="Freeform 30">
                <a:extLst>
                  <a:ext uri="{FF2B5EF4-FFF2-40B4-BE49-F238E27FC236}">
                    <a16:creationId xmlns:a16="http://schemas.microsoft.com/office/drawing/2014/main" id="{092B125A-1548-445E-8689-07BEEC8155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4" name="Freeform 31">
                <a:extLst>
                  <a:ext uri="{FF2B5EF4-FFF2-40B4-BE49-F238E27FC236}">
                    <a16:creationId xmlns:a16="http://schemas.microsoft.com/office/drawing/2014/main" id="{D6A7D7B9-9A7E-4FD2-A1B4-1C5CFAE549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B1B0C3F-D935-4306-B5B1-6AA635881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78" name="Freeform 32">
                <a:extLst>
                  <a:ext uri="{FF2B5EF4-FFF2-40B4-BE49-F238E27FC236}">
                    <a16:creationId xmlns:a16="http://schemas.microsoft.com/office/drawing/2014/main" id="{75BC67F5-D485-467A-BCCB-D062EB6DD0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9" name="Freeform 33">
                <a:extLst>
                  <a:ext uri="{FF2B5EF4-FFF2-40B4-BE49-F238E27FC236}">
                    <a16:creationId xmlns:a16="http://schemas.microsoft.com/office/drawing/2014/main" id="{7FB0B620-AB12-4F0B-AD1C-A47A5FBC63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0" name="Freeform 34">
                <a:extLst>
                  <a:ext uri="{FF2B5EF4-FFF2-40B4-BE49-F238E27FC236}">
                    <a16:creationId xmlns:a16="http://schemas.microsoft.com/office/drawing/2014/main" id="{6AEFA891-E591-4F7F-9DBA-FC78E9B8F1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1" name="Freeform 35">
                <a:extLst>
                  <a:ext uri="{FF2B5EF4-FFF2-40B4-BE49-F238E27FC236}">
                    <a16:creationId xmlns:a16="http://schemas.microsoft.com/office/drawing/2014/main" id="{78921FFF-4B57-4E33-BE94-5A8BFC95E0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2" name="Freeform 36">
                <a:extLst>
                  <a:ext uri="{FF2B5EF4-FFF2-40B4-BE49-F238E27FC236}">
                    <a16:creationId xmlns:a16="http://schemas.microsoft.com/office/drawing/2014/main" id="{0C4A1658-5AAE-4925-B106-BC0A17862E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3" name="Freeform 37">
                <a:extLst>
                  <a:ext uri="{FF2B5EF4-FFF2-40B4-BE49-F238E27FC236}">
                    <a16:creationId xmlns:a16="http://schemas.microsoft.com/office/drawing/2014/main" id="{DE6DF3EB-099A-427A-A999-3BAF3BCA94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4" name="Freeform 38">
                <a:extLst>
                  <a:ext uri="{FF2B5EF4-FFF2-40B4-BE49-F238E27FC236}">
                    <a16:creationId xmlns:a16="http://schemas.microsoft.com/office/drawing/2014/main" id="{CC595EFE-4690-4B81-83B1-F863B951B0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5" name="Freeform 39">
                <a:extLst>
                  <a:ext uri="{FF2B5EF4-FFF2-40B4-BE49-F238E27FC236}">
                    <a16:creationId xmlns:a16="http://schemas.microsoft.com/office/drawing/2014/main" id="{400FAC39-AEAC-4B54-9694-29D537C203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6" name="Freeform 40">
                <a:extLst>
                  <a:ext uri="{FF2B5EF4-FFF2-40B4-BE49-F238E27FC236}">
                    <a16:creationId xmlns:a16="http://schemas.microsoft.com/office/drawing/2014/main" id="{C61298B0-056E-4D83-B168-1C054A17A0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7" name="Rectangle 41">
                <a:extLst>
                  <a:ext uri="{FF2B5EF4-FFF2-40B4-BE49-F238E27FC236}">
                    <a16:creationId xmlns:a16="http://schemas.microsoft.com/office/drawing/2014/main" id="{9F9E69A2-F9B0-40C2-BDC8-143835426B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116" name="Rectangle 115">
            <a:extLst>
              <a:ext uri="{FF2B5EF4-FFF2-40B4-BE49-F238E27FC236}">
                <a16:creationId xmlns:a16="http://schemas.microsoft.com/office/drawing/2014/main" id="{C6270675-9512-4978-8583-36659256E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1413" y="618518"/>
            <a:ext cx="9905998" cy="1478570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pPr algn="ctr"/>
            <a:r>
              <a:rPr lang="en-US" sz="3600" kern="1200" cap="all" baseline="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Goals</a:t>
            </a:r>
          </a:p>
        </p:txBody>
      </p:sp>
      <p:graphicFrame>
        <p:nvGraphicFramePr>
          <p:cNvPr id="68" name="TextBox 6">
            <a:extLst>
              <a:ext uri="{FF2B5EF4-FFF2-40B4-BE49-F238E27FC236}">
                <a16:creationId xmlns:a16="http://schemas.microsoft.com/office/drawing/2014/main" id="{1E61BEA9-9F1E-4D30-82B5-8976BA68108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65156695"/>
              </p:ext>
            </p:extLst>
          </p:nvPr>
        </p:nvGraphicFramePr>
        <p:xfrm>
          <a:off x="1141413" y="1957388"/>
          <a:ext cx="9906000" cy="3833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83384890"/>
      </p:ext>
    </p:extLst>
  </p:cSld>
  <p:clrMapOvr>
    <a:masterClrMapping/>
  </p:clrMapOvr>
  <p:transition spd="slow">
    <p:wip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Picture 2">
            <a:extLst>
              <a:ext uri="{FF2B5EF4-FFF2-40B4-BE49-F238E27FC236}">
                <a16:creationId xmlns:a16="http://schemas.microsoft.com/office/drawing/2014/main" id="{174E31E4-530B-4247-962C-F46F5F66DF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91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96FA2727-C33B-44D1-885B-76DC0424E5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053888" cy="6858001"/>
            <a:chOff x="-14288" y="0"/>
            <a:chExt cx="12053888" cy="6858001"/>
          </a:xfrm>
        </p:grpSpPr>
        <p:grpSp>
          <p:nvGrpSpPr>
            <p:cNvPr id="76" name="Group 75">
              <a:extLst>
                <a:ext uri="{FF2B5EF4-FFF2-40B4-BE49-F238E27FC236}">
                  <a16:creationId xmlns:a16="http://schemas.microsoft.com/office/drawing/2014/main" id="{4A64FD4C-29BA-46E7-AE31-AB38BB69429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88" name="Rectangle 5">
                <a:extLst>
                  <a:ext uri="{FF2B5EF4-FFF2-40B4-BE49-F238E27FC236}">
                    <a16:creationId xmlns:a16="http://schemas.microsoft.com/office/drawing/2014/main" id="{A28E5FB6-5905-4F5D-A6CE-E6222C405E5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89" name="Freeform 6">
                <a:extLst>
                  <a:ext uri="{FF2B5EF4-FFF2-40B4-BE49-F238E27FC236}">
                    <a16:creationId xmlns:a16="http://schemas.microsoft.com/office/drawing/2014/main" id="{F838FE17-378C-4BCE-80C0-FDD1CB074E2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0" name="Freeform 7">
                <a:extLst>
                  <a:ext uri="{FF2B5EF4-FFF2-40B4-BE49-F238E27FC236}">
                    <a16:creationId xmlns:a16="http://schemas.microsoft.com/office/drawing/2014/main" id="{12A1474E-6A37-4F4D-A638-DD0EC0A5B5B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1" name="Freeform 8">
                <a:extLst>
                  <a:ext uri="{FF2B5EF4-FFF2-40B4-BE49-F238E27FC236}">
                    <a16:creationId xmlns:a16="http://schemas.microsoft.com/office/drawing/2014/main" id="{49EA8CC2-4D0F-4C86-9CA9-FC3792FED1C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2" name="Freeform 9">
                <a:extLst>
                  <a:ext uri="{FF2B5EF4-FFF2-40B4-BE49-F238E27FC236}">
                    <a16:creationId xmlns:a16="http://schemas.microsoft.com/office/drawing/2014/main" id="{69548BD5-92E6-42BD-9719-16AA005C567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3" name="Freeform 10">
                <a:extLst>
                  <a:ext uri="{FF2B5EF4-FFF2-40B4-BE49-F238E27FC236}">
                    <a16:creationId xmlns:a16="http://schemas.microsoft.com/office/drawing/2014/main" id="{93005965-F240-4349-A563-515973BF013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4" name="Freeform 11">
                <a:extLst>
                  <a:ext uri="{FF2B5EF4-FFF2-40B4-BE49-F238E27FC236}">
                    <a16:creationId xmlns:a16="http://schemas.microsoft.com/office/drawing/2014/main" id="{277A546F-05BB-4274-A6A6-9DACC27ABCF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5" name="Freeform 12">
                <a:extLst>
                  <a:ext uri="{FF2B5EF4-FFF2-40B4-BE49-F238E27FC236}">
                    <a16:creationId xmlns:a16="http://schemas.microsoft.com/office/drawing/2014/main" id="{7BE7FF91-E18E-41AA-A952-07CB0C02C8B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6" name="Freeform 13">
                <a:extLst>
                  <a:ext uri="{FF2B5EF4-FFF2-40B4-BE49-F238E27FC236}">
                    <a16:creationId xmlns:a16="http://schemas.microsoft.com/office/drawing/2014/main" id="{3F6A31AA-E4FB-4DD0-9AB1-BDD994CFA50E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7" name="Freeform 14">
                <a:extLst>
                  <a:ext uri="{FF2B5EF4-FFF2-40B4-BE49-F238E27FC236}">
                    <a16:creationId xmlns:a16="http://schemas.microsoft.com/office/drawing/2014/main" id="{F99B8398-08D8-4C1E-8D7F-BAFB4D393765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8" name="Freeform 15">
                <a:extLst>
                  <a:ext uri="{FF2B5EF4-FFF2-40B4-BE49-F238E27FC236}">
                    <a16:creationId xmlns:a16="http://schemas.microsoft.com/office/drawing/2014/main" id="{CD3984BB-CCC2-49D9-A80B-9507BE5A916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99" name="Line 16">
                <a:extLst>
                  <a:ext uri="{FF2B5EF4-FFF2-40B4-BE49-F238E27FC236}">
                    <a16:creationId xmlns:a16="http://schemas.microsoft.com/office/drawing/2014/main" id="{78FF7C07-82F5-4A64-9D71-29CBE1B7900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ShapeType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100" name="Freeform 17">
                <a:extLst>
                  <a:ext uri="{FF2B5EF4-FFF2-40B4-BE49-F238E27FC236}">
                    <a16:creationId xmlns:a16="http://schemas.microsoft.com/office/drawing/2014/main" id="{7F1773CA-6AE7-4723-B072-CEC5F3829B40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1" name="Freeform 18">
                <a:extLst>
                  <a:ext uri="{FF2B5EF4-FFF2-40B4-BE49-F238E27FC236}">
                    <a16:creationId xmlns:a16="http://schemas.microsoft.com/office/drawing/2014/main" id="{D5EC23E0-B877-4A62-B084-5407401FB6A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2" name="Freeform 19">
                <a:extLst>
                  <a:ext uri="{FF2B5EF4-FFF2-40B4-BE49-F238E27FC236}">
                    <a16:creationId xmlns:a16="http://schemas.microsoft.com/office/drawing/2014/main" id="{633C4B0E-E7C6-4A1A-9D3A-80C8E3C59DC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3" name="Freeform 20">
                <a:extLst>
                  <a:ext uri="{FF2B5EF4-FFF2-40B4-BE49-F238E27FC236}">
                    <a16:creationId xmlns:a16="http://schemas.microsoft.com/office/drawing/2014/main" id="{AB21372F-73AC-4C69-81F0-0D44D36F6EF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4" name="Rectangle 21">
                <a:extLst>
                  <a:ext uri="{FF2B5EF4-FFF2-40B4-BE49-F238E27FC236}">
                    <a16:creationId xmlns:a16="http://schemas.microsoft.com/office/drawing/2014/main" id="{B5619D97-D7A8-4DFF-8AB1-F4B393C1B408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105" name="Freeform 22">
                <a:extLst>
                  <a:ext uri="{FF2B5EF4-FFF2-40B4-BE49-F238E27FC236}">
                    <a16:creationId xmlns:a16="http://schemas.microsoft.com/office/drawing/2014/main" id="{55E03CED-9618-41BB-898B-2FECEFD7B74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6" name="Freeform 23">
                <a:extLst>
                  <a:ext uri="{FF2B5EF4-FFF2-40B4-BE49-F238E27FC236}">
                    <a16:creationId xmlns:a16="http://schemas.microsoft.com/office/drawing/2014/main" id="{78F0A5C5-589E-4053-A41A-FA77210C3D8A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7" name="Freeform 24">
                <a:extLst>
                  <a:ext uri="{FF2B5EF4-FFF2-40B4-BE49-F238E27FC236}">
                    <a16:creationId xmlns:a16="http://schemas.microsoft.com/office/drawing/2014/main" id="{AC2718F8-15C5-4DAB-B194-AAEE8A205E4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8" name="Freeform 25">
                <a:extLst>
                  <a:ext uri="{FF2B5EF4-FFF2-40B4-BE49-F238E27FC236}">
                    <a16:creationId xmlns:a16="http://schemas.microsoft.com/office/drawing/2014/main" id="{23C6608B-EA21-4579-B33F-55E52AC2875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09" name="Freeform 26">
                <a:extLst>
                  <a:ext uri="{FF2B5EF4-FFF2-40B4-BE49-F238E27FC236}">
                    <a16:creationId xmlns:a16="http://schemas.microsoft.com/office/drawing/2014/main" id="{4A2FEFA2-D838-4CE1-90BA-B6C2EEB5438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0" name="Freeform 27">
                <a:extLst>
                  <a:ext uri="{FF2B5EF4-FFF2-40B4-BE49-F238E27FC236}">
                    <a16:creationId xmlns:a16="http://schemas.microsoft.com/office/drawing/2014/main" id="{1A39CA24-DF18-4FCC-8265-36FC72ED589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1" name="Freeform 28">
                <a:extLst>
                  <a:ext uri="{FF2B5EF4-FFF2-40B4-BE49-F238E27FC236}">
                    <a16:creationId xmlns:a16="http://schemas.microsoft.com/office/drawing/2014/main" id="{50A32DBD-9B22-49C3-A628-A98533FBF4F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2" name="Freeform 29">
                <a:extLst>
                  <a:ext uri="{FF2B5EF4-FFF2-40B4-BE49-F238E27FC236}">
                    <a16:creationId xmlns:a16="http://schemas.microsoft.com/office/drawing/2014/main" id="{A3C0B30D-BB1A-4B3D-A162-3EBE6267F214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3" name="Freeform 30">
                <a:extLst>
                  <a:ext uri="{FF2B5EF4-FFF2-40B4-BE49-F238E27FC236}">
                    <a16:creationId xmlns:a16="http://schemas.microsoft.com/office/drawing/2014/main" id="{092B125A-1548-445E-8689-07BEEC815596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14" name="Freeform 31">
                <a:extLst>
                  <a:ext uri="{FF2B5EF4-FFF2-40B4-BE49-F238E27FC236}">
                    <a16:creationId xmlns:a16="http://schemas.microsoft.com/office/drawing/2014/main" id="{D6A7D7B9-9A7E-4FD2-A1B4-1C5CFAE5498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DB1B0C3F-D935-4306-B5B1-6AA6358811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Grp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78" name="Freeform 32">
                <a:extLst>
                  <a:ext uri="{FF2B5EF4-FFF2-40B4-BE49-F238E27FC236}">
                    <a16:creationId xmlns:a16="http://schemas.microsoft.com/office/drawing/2014/main" id="{75BC67F5-D485-467A-BCCB-D062EB6DD0E2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79" name="Freeform 33">
                <a:extLst>
                  <a:ext uri="{FF2B5EF4-FFF2-40B4-BE49-F238E27FC236}">
                    <a16:creationId xmlns:a16="http://schemas.microsoft.com/office/drawing/2014/main" id="{7FB0B620-AB12-4F0B-AD1C-A47A5FBC6323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0" name="Freeform 34">
                <a:extLst>
                  <a:ext uri="{FF2B5EF4-FFF2-40B4-BE49-F238E27FC236}">
                    <a16:creationId xmlns:a16="http://schemas.microsoft.com/office/drawing/2014/main" id="{6AEFA891-E591-4F7F-9DBA-FC78E9B8F1BC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1" name="Freeform 35">
                <a:extLst>
                  <a:ext uri="{FF2B5EF4-FFF2-40B4-BE49-F238E27FC236}">
                    <a16:creationId xmlns:a16="http://schemas.microsoft.com/office/drawing/2014/main" id="{78921FFF-4B57-4E33-BE94-5A8BFC95E03D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2" name="Freeform 36">
                <a:extLst>
                  <a:ext uri="{FF2B5EF4-FFF2-40B4-BE49-F238E27FC236}">
                    <a16:creationId xmlns:a16="http://schemas.microsoft.com/office/drawing/2014/main" id="{0C4A1658-5AAE-4925-B106-BC0A17862E79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3" name="Freeform 37">
                <a:extLst>
                  <a:ext uri="{FF2B5EF4-FFF2-40B4-BE49-F238E27FC236}">
                    <a16:creationId xmlns:a16="http://schemas.microsoft.com/office/drawing/2014/main" id="{DE6DF3EB-099A-427A-A999-3BAF3BCA94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4" name="Freeform 38">
                <a:extLst>
                  <a:ext uri="{FF2B5EF4-FFF2-40B4-BE49-F238E27FC236}">
                    <a16:creationId xmlns:a16="http://schemas.microsoft.com/office/drawing/2014/main" id="{CC595EFE-4690-4B81-83B1-F863B951B0E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5" name="Freeform 39">
                <a:extLst>
                  <a:ext uri="{FF2B5EF4-FFF2-40B4-BE49-F238E27FC236}">
                    <a16:creationId xmlns:a16="http://schemas.microsoft.com/office/drawing/2014/main" id="{400FAC39-AEAC-4B54-9694-29D537C203B1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/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6" name="Freeform 40">
                <a:extLst>
                  <a:ext uri="{FF2B5EF4-FFF2-40B4-BE49-F238E27FC236}">
                    <a16:creationId xmlns:a16="http://schemas.microsoft.com/office/drawing/2014/main" id="{C61298B0-056E-4D83-B168-1C054A17A0CB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EditPoint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87" name="Rectangle 41">
                <a:extLst>
                  <a:ext uri="{FF2B5EF4-FFF2-40B4-BE49-F238E27FC236}">
                    <a16:creationId xmlns:a16="http://schemas.microsoft.com/office/drawing/2014/main" id="{9F9E69A2-F9B0-40C2-BDC8-143835426BEF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SpPr>
                <a:spLocks noChangeArrowheads="1"/>
              </p:cNvSpPr>
              <p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:nvPr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6="http://schemas.microsoft.com/office/drawing/2014/main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 useBgFill="1">
        <p:nvSpPr>
          <p:cNvPr id="116" name="Rectangle 115">
            <a:extLst>
              <a:ext uri="{FF2B5EF4-FFF2-40B4-BE49-F238E27FC236}">
                <a16:creationId xmlns:a16="http://schemas.microsoft.com/office/drawing/2014/main" id="{54B9C16B-AC4A-44ED-9075-F76549B46E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62A2FEB6-F419-4684-9ABC-9E32E012E8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6100" y="-11384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19" name="Rectangle 5">
              <a:extLst>
                <a:ext uri="{FF2B5EF4-FFF2-40B4-BE49-F238E27FC236}">
                  <a16:creationId xmlns:a16="http://schemas.microsoft.com/office/drawing/2014/main" id="{21E24A15-28D6-4CEB-9268-0BB0BEEAF38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20" name="Freeform 6">
              <a:extLst>
                <a:ext uri="{FF2B5EF4-FFF2-40B4-BE49-F238E27FC236}">
                  <a16:creationId xmlns:a16="http://schemas.microsoft.com/office/drawing/2014/main" id="{4345933F-9633-4510-90E1-08B0E2A19E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1" name="Freeform 7">
              <a:extLst>
                <a:ext uri="{FF2B5EF4-FFF2-40B4-BE49-F238E27FC236}">
                  <a16:creationId xmlns:a16="http://schemas.microsoft.com/office/drawing/2014/main" id="{C68A48FB-1BE4-4053-A76F-5A5511BA0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2" name="Freeform 8">
              <a:extLst>
                <a:ext uri="{FF2B5EF4-FFF2-40B4-BE49-F238E27FC236}">
                  <a16:creationId xmlns:a16="http://schemas.microsoft.com/office/drawing/2014/main" id="{8149777B-6A9F-4C95-BF44-F964645071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3" name="Freeform 9">
              <a:extLst>
                <a:ext uri="{FF2B5EF4-FFF2-40B4-BE49-F238E27FC236}">
                  <a16:creationId xmlns:a16="http://schemas.microsoft.com/office/drawing/2014/main" id="{0654845E-622A-4AD3-8F3A-6E1DEAB5FCA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4" name="Freeform 10">
              <a:extLst>
                <a:ext uri="{FF2B5EF4-FFF2-40B4-BE49-F238E27FC236}">
                  <a16:creationId xmlns:a16="http://schemas.microsoft.com/office/drawing/2014/main" id="{DF1C0739-3D08-4C83-857E-B0724A6E8C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5" name="Freeform 11">
              <a:extLst>
                <a:ext uri="{FF2B5EF4-FFF2-40B4-BE49-F238E27FC236}">
                  <a16:creationId xmlns:a16="http://schemas.microsoft.com/office/drawing/2014/main" id="{D235EAA0-7D5A-453A-9643-EE7A4954EA9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6" name="Freeform 12">
              <a:extLst>
                <a:ext uri="{FF2B5EF4-FFF2-40B4-BE49-F238E27FC236}">
                  <a16:creationId xmlns:a16="http://schemas.microsoft.com/office/drawing/2014/main" id="{94C6FB7C-72DE-42DE-8F58-CCE9B8F556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7" name="Freeform 13">
              <a:extLst>
                <a:ext uri="{FF2B5EF4-FFF2-40B4-BE49-F238E27FC236}">
                  <a16:creationId xmlns:a16="http://schemas.microsoft.com/office/drawing/2014/main" id="{FE31E0FE-EC8D-4EA7-BD9D-02F8C54FD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8" name="Freeform 14">
              <a:extLst>
                <a:ext uri="{FF2B5EF4-FFF2-40B4-BE49-F238E27FC236}">
                  <a16:creationId xmlns:a16="http://schemas.microsoft.com/office/drawing/2014/main" id="{69FE4B12-13E0-48F9-9E18-66406B8D3C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29" name="Freeform 15">
              <a:extLst>
                <a:ext uri="{FF2B5EF4-FFF2-40B4-BE49-F238E27FC236}">
                  <a16:creationId xmlns:a16="http://schemas.microsoft.com/office/drawing/2014/main" id="{87FAADC3-B321-43EE-B8F3-2842D84098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0" name="Line 16">
              <a:extLst>
                <a:ext uri="{FF2B5EF4-FFF2-40B4-BE49-F238E27FC236}">
                  <a16:creationId xmlns:a16="http://schemas.microsoft.com/office/drawing/2014/main" id="{90461464-1683-402F-A72B-8558CC6777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31" name="Freeform 17">
              <a:extLst>
                <a:ext uri="{FF2B5EF4-FFF2-40B4-BE49-F238E27FC236}">
                  <a16:creationId xmlns:a16="http://schemas.microsoft.com/office/drawing/2014/main" id="{70F594E7-32D0-45B9-A3CF-636CF6FCBD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2" name="Freeform 18">
              <a:extLst>
                <a:ext uri="{FF2B5EF4-FFF2-40B4-BE49-F238E27FC236}">
                  <a16:creationId xmlns:a16="http://schemas.microsoft.com/office/drawing/2014/main" id="{8AEF60E1-26C2-4E3C-B839-347DDD23C3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3" name="Freeform 19">
              <a:extLst>
                <a:ext uri="{FF2B5EF4-FFF2-40B4-BE49-F238E27FC236}">
                  <a16:creationId xmlns:a16="http://schemas.microsoft.com/office/drawing/2014/main" id="{792FE54B-EE9D-4E57-B6BC-6A9196BE89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4" name="Freeform 20">
              <a:extLst>
                <a:ext uri="{FF2B5EF4-FFF2-40B4-BE49-F238E27FC236}">
                  <a16:creationId xmlns:a16="http://schemas.microsoft.com/office/drawing/2014/main" id="{72BE56DF-619D-463E-8F88-CABA09DA88E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5" name="Rectangle 21">
              <a:extLst>
                <a:ext uri="{FF2B5EF4-FFF2-40B4-BE49-F238E27FC236}">
                  <a16:creationId xmlns:a16="http://schemas.microsoft.com/office/drawing/2014/main" id="{C7430457-1935-4BBF-A6A7-7C3125A02EF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6" name="Freeform 22">
              <a:extLst>
                <a:ext uri="{FF2B5EF4-FFF2-40B4-BE49-F238E27FC236}">
                  <a16:creationId xmlns:a16="http://schemas.microsoft.com/office/drawing/2014/main" id="{BB006150-E547-4E84-A2B1-59131F3D531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7" name="Freeform 23">
              <a:extLst>
                <a:ext uri="{FF2B5EF4-FFF2-40B4-BE49-F238E27FC236}">
                  <a16:creationId xmlns:a16="http://schemas.microsoft.com/office/drawing/2014/main" id="{5A8CD074-956B-41A4-870B-001554B69B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8" name="Freeform 24">
              <a:extLst>
                <a:ext uri="{FF2B5EF4-FFF2-40B4-BE49-F238E27FC236}">
                  <a16:creationId xmlns:a16="http://schemas.microsoft.com/office/drawing/2014/main" id="{070C253B-974E-459F-AD0B-7057224828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39" name="Freeform 25">
              <a:extLst>
                <a:ext uri="{FF2B5EF4-FFF2-40B4-BE49-F238E27FC236}">
                  <a16:creationId xmlns:a16="http://schemas.microsoft.com/office/drawing/2014/main" id="{BBC07B3D-A631-44EA-861A-7D80383A10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0" name="Freeform 26">
              <a:extLst>
                <a:ext uri="{FF2B5EF4-FFF2-40B4-BE49-F238E27FC236}">
                  <a16:creationId xmlns:a16="http://schemas.microsoft.com/office/drawing/2014/main" id="{32039DC6-B4CF-4A5A-8D17-3A568D125C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1" name="Freeform 27">
              <a:extLst>
                <a:ext uri="{FF2B5EF4-FFF2-40B4-BE49-F238E27FC236}">
                  <a16:creationId xmlns:a16="http://schemas.microsoft.com/office/drawing/2014/main" id="{99E0C81F-5D8D-4AF8-BDE5-4DF75868F7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2" name="Freeform 28">
              <a:extLst>
                <a:ext uri="{FF2B5EF4-FFF2-40B4-BE49-F238E27FC236}">
                  <a16:creationId xmlns:a16="http://schemas.microsoft.com/office/drawing/2014/main" id="{0D946680-855C-41EC-BBA2-61F6F776E54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3" name="Freeform 29">
              <a:extLst>
                <a:ext uri="{FF2B5EF4-FFF2-40B4-BE49-F238E27FC236}">
                  <a16:creationId xmlns:a16="http://schemas.microsoft.com/office/drawing/2014/main" id="{E6FAD9E8-6E13-45A0-A5D6-8BCAD27B40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4" name="Freeform 30">
              <a:extLst>
                <a:ext uri="{FF2B5EF4-FFF2-40B4-BE49-F238E27FC236}">
                  <a16:creationId xmlns:a16="http://schemas.microsoft.com/office/drawing/2014/main" id="{0CCBC8FA-0581-454F-9FD1-6B6102A1AA9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5" name="Freeform 31">
              <a:extLst>
                <a:ext uri="{FF2B5EF4-FFF2-40B4-BE49-F238E27FC236}">
                  <a16:creationId xmlns:a16="http://schemas.microsoft.com/office/drawing/2014/main" id="{5D6C328F-65A5-41E8-86E9-E4E638CC3B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147" name="Picture 2">
            <a:extLst>
              <a:ext uri="{FF2B5EF4-FFF2-40B4-BE49-F238E27FC236}">
                <a16:creationId xmlns:a16="http://schemas.microsoft.com/office/drawing/2014/main" id="{3E94A106-9341-485C-9057-9D62B2BD08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2"/>
            <a:ext cx="4061525" cy="6858001"/>
          </a:xfrm>
          <a:prstGeom prst="rect">
            <a:avLst/>
          </a:prstGeom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9" name="Rectangle 148">
            <a:extLst>
              <a:ext uri="{FF2B5EF4-FFF2-40B4-BE49-F238E27FC236}">
                <a16:creationId xmlns:a16="http://schemas.microsoft.com/office/drawing/2014/main" id="{B53044DC-4918-43DA-B49D-91673C6C94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853"/>
            <a:ext cx="4055621" cy="6858000"/>
          </a:xfrm>
          <a:prstGeom prst="rect">
            <a:avLst/>
          </a:prstGeom>
          <a:ln>
            <a:noFill/>
          </a:ln>
          <a:effectLst>
            <a:outerShdw blurRad="76200" dist="38100" algn="l" rotWithShape="0">
              <a:prstClr val="black">
                <a:alpha val="37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51" name="Group 150">
            <a:extLst>
              <a:ext uri="{FF2B5EF4-FFF2-40B4-BE49-F238E27FC236}">
                <a16:creationId xmlns:a16="http://schemas.microsoft.com/office/drawing/2014/main" id="{1DCE6B36-1420-43AB-86CF-4E653A517B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1190" y="-9998"/>
            <a:ext cx="1220788" cy="6858001"/>
            <a:chOff x="-14288" y="0"/>
            <a:chExt cx="1220788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52" name="Rectangle 5">
              <a:extLst>
                <a:ext uri="{FF2B5EF4-FFF2-40B4-BE49-F238E27FC236}">
                  <a16:creationId xmlns:a16="http://schemas.microsoft.com/office/drawing/2014/main" id="{72626E0B-9628-468E-A713-011C02F602B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300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53" name="Freeform 6">
              <a:extLst>
                <a:ext uri="{FF2B5EF4-FFF2-40B4-BE49-F238E27FC236}">
                  <a16:creationId xmlns:a16="http://schemas.microsoft.com/office/drawing/2014/main" id="{93F7977A-BD91-4B0D-9A8D-372DB67AD8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4" name="Freeform 7">
              <a:extLst>
                <a:ext uri="{FF2B5EF4-FFF2-40B4-BE49-F238E27FC236}">
                  <a16:creationId xmlns:a16="http://schemas.microsoft.com/office/drawing/2014/main" id="{9FEE6A56-01A1-404D-864E-1C2587C9AFB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5" name="Freeform 8">
              <a:extLst>
                <a:ext uri="{FF2B5EF4-FFF2-40B4-BE49-F238E27FC236}">
                  <a16:creationId xmlns:a16="http://schemas.microsoft.com/office/drawing/2014/main" id="{E74DBBF2-EF6F-4E3E-B183-F8EEE760946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0025" y="4763"/>
              <a:ext cx="369888" cy="1811338"/>
            </a:xfrm>
            <a:custGeom>
              <a:avLst/>
              <a:gdLst/>
              <a:ahLst/>
              <a:cxnLst/>
              <a:rect l="0" t="0" r="r" b="b"/>
              <a:pathLst>
                <a:path w="233" h="1141">
                  <a:moveTo>
                    <a:pt x="218" y="1141"/>
                  </a:moveTo>
                  <a:lnTo>
                    <a:pt x="0" y="626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623"/>
                  </a:lnTo>
                  <a:lnTo>
                    <a:pt x="233" y="1135"/>
                  </a:lnTo>
                  <a:lnTo>
                    <a:pt x="218" y="114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6" name="Freeform 9">
              <a:extLst>
                <a:ext uri="{FF2B5EF4-FFF2-40B4-BE49-F238E27FC236}">
                  <a16:creationId xmlns:a16="http://schemas.microsoft.com/office/drawing/2014/main" id="{ABCF0F27-B056-474C-A0FB-1DB747A92FB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3237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6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7" name="Freeform 10">
              <a:extLst>
                <a:ext uri="{FF2B5EF4-FFF2-40B4-BE49-F238E27FC236}">
                  <a16:creationId xmlns:a16="http://schemas.microsoft.com/office/drawing/2014/main" id="{0A0A5B7B-BA2A-45CC-AABE-9D5B08A5DB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5750" y="4763"/>
              <a:ext cx="369888" cy="1430338"/>
            </a:xfrm>
            <a:custGeom>
              <a:avLst/>
              <a:gdLst/>
              <a:ahLst/>
              <a:cxnLst/>
              <a:rect l="0" t="0" r="r" b="b"/>
              <a:pathLst>
                <a:path w="233" h="901">
                  <a:moveTo>
                    <a:pt x="221" y="901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380"/>
                  </a:lnTo>
                  <a:lnTo>
                    <a:pt x="233" y="895"/>
                  </a:lnTo>
                  <a:lnTo>
                    <a:pt x="221" y="90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8" name="Freeform 11">
              <a:extLst>
                <a:ext uri="{FF2B5EF4-FFF2-40B4-BE49-F238E27FC236}">
                  <a16:creationId xmlns:a16="http://schemas.microsoft.com/office/drawing/2014/main" id="{3C9A5D2B-1787-4954-9108-B9D497A87C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46100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9" name="Freeform 12">
              <a:extLst>
                <a:ext uri="{FF2B5EF4-FFF2-40B4-BE49-F238E27FC236}">
                  <a16:creationId xmlns:a16="http://schemas.microsoft.com/office/drawing/2014/main" id="{818C4F8B-7556-49A7-83C6-C8F631F6A9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3" y="0"/>
                    <a:pt x="40" y="7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9"/>
                    <a:pt x="31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0" name="Freeform 13">
              <a:extLst>
                <a:ext uri="{FF2B5EF4-FFF2-40B4-BE49-F238E27FC236}">
                  <a16:creationId xmlns:a16="http://schemas.microsoft.com/office/drawing/2014/main" id="{22BED614-D078-47EA-9C72-190217FDD5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88962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1" name="Freeform 14">
              <a:extLst>
                <a:ext uri="{FF2B5EF4-FFF2-40B4-BE49-F238E27FC236}">
                  <a16:creationId xmlns:a16="http://schemas.microsoft.com/office/drawing/2014/main" id="{73DE0BF2-86D7-4038-AC4B-AF0F116A58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1350" y="0"/>
              <a:ext cx="422275" cy="527050"/>
            </a:xfrm>
            <a:custGeom>
              <a:avLst/>
              <a:gdLst/>
              <a:ahLst/>
              <a:cxnLst/>
              <a:rect l="0" t="0" r="r" b="b"/>
              <a:pathLst>
                <a:path w="266" h="332">
                  <a:moveTo>
                    <a:pt x="257" y="332"/>
                  </a:moveTo>
                  <a:lnTo>
                    <a:pt x="48" y="123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3" y="114"/>
                  </a:lnTo>
                  <a:lnTo>
                    <a:pt x="266" y="320"/>
                  </a:lnTo>
                  <a:lnTo>
                    <a:pt x="257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2" name="Freeform 15">
              <a:extLst>
                <a:ext uri="{FF2B5EF4-FFF2-40B4-BE49-F238E27FC236}">
                  <a16:creationId xmlns:a16="http://schemas.microsoft.com/office/drawing/2014/main" id="{11D8BB55-D027-420C-9EF9-49B3BA79DC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0762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3" name="Line 16">
              <a:extLst>
                <a:ext uri="{FF2B5EF4-FFF2-40B4-BE49-F238E27FC236}">
                  <a16:creationId xmlns:a16="http://schemas.microsoft.com/office/drawing/2014/main" id="{3FAEF5CE-07ED-46A7-9777-D86C707195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ShapeType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763" y="9525"/>
              <a:ext cx="0" cy="0"/>
            </a:xfrm>
            <a:prstGeom prst="line">
              <a:avLst/>
            </a:prstGeom>
            <a:grpFill/>
            <a:ln w="15" cap="flat">
              <a:solidFill>
                <a:srgbClr val="FFFFFF"/>
              </a:solidFill>
              <a:prstDash val="solid"/>
              <a:miter lim="800000"/>
              <a:headEnd/>
              <a:tailEnd/>
            </a:ln>
          </p:spPr>
        </p:sp>
        <p:sp>
          <p:nvSpPr>
            <p:cNvPr id="164" name="Freeform 17">
              <a:extLst>
                <a:ext uri="{FF2B5EF4-FFF2-40B4-BE49-F238E27FC236}">
                  <a16:creationId xmlns:a16="http://schemas.microsoft.com/office/drawing/2014/main" id="{29CAFB1A-357C-4313-B734-1CD4E4F9D2D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" y="1801813"/>
              <a:ext cx="123825" cy="127000"/>
            </a:xfrm>
            <a:custGeom>
              <a:avLst/>
              <a:gdLst/>
              <a:ahLst/>
              <a:cxnLst/>
              <a:rect l="0" t="0" r="r" b="b"/>
              <a:pathLst>
                <a:path w="78" h="80">
                  <a:moveTo>
                    <a:pt x="6" y="80"/>
                  </a:moveTo>
                  <a:lnTo>
                    <a:pt x="0" y="71"/>
                  </a:lnTo>
                  <a:lnTo>
                    <a:pt x="69" y="0"/>
                  </a:lnTo>
                  <a:lnTo>
                    <a:pt x="78" y="9"/>
                  </a:lnTo>
                  <a:lnTo>
                    <a:pt x="6" y="8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5" name="Freeform 18">
              <a:extLst>
                <a:ext uri="{FF2B5EF4-FFF2-40B4-BE49-F238E27FC236}">
                  <a16:creationId xmlns:a16="http://schemas.microsoft.com/office/drawing/2014/main" id="{653161D3-8634-4BB7-A2BC-028C4EAA15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9525" y="3549650"/>
              <a:ext cx="147638" cy="481013"/>
            </a:xfrm>
            <a:custGeom>
              <a:avLst/>
              <a:gdLst/>
              <a:ahLst/>
              <a:cxnLst/>
              <a:rect l="0" t="0" r="r" b="b"/>
              <a:pathLst>
                <a:path w="93" h="303">
                  <a:moveTo>
                    <a:pt x="93" y="303"/>
                  </a:moveTo>
                  <a:lnTo>
                    <a:pt x="78" y="303"/>
                  </a:lnTo>
                  <a:lnTo>
                    <a:pt x="78" y="78"/>
                  </a:lnTo>
                  <a:lnTo>
                    <a:pt x="0" y="12"/>
                  </a:lnTo>
                  <a:lnTo>
                    <a:pt x="12" y="0"/>
                  </a:lnTo>
                  <a:lnTo>
                    <a:pt x="93" y="69"/>
                  </a:lnTo>
                  <a:lnTo>
                    <a:pt x="93" y="30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6" name="Freeform 19">
              <a:extLst>
                <a:ext uri="{FF2B5EF4-FFF2-40B4-BE49-F238E27FC236}">
                  <a16:creationId xmlns:a16="http://schemas.microsoft.com/office/drawing/2014/main" id="{9537546A-6FF1-408B-AFE2-BBF7D348230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8587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7" name="Freeform 20">
              <a:extLst>
                <a:ext uri="{FF2B5EF4-FFF2-40B4-BE49-F238E27FC236}">
                  <a16:creationId xmlns:a16="http://schemas.microsoft.com/office/drawing/2014/main" id="{F73EE662-79B7-404B-B1B8-0E096BE4CD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04787" y="1849438"/>
              <a:ext cx="114300" cy="107950"/>
            </a:xfrm>
            <a:custGeom>
              <a:avLst/>
              <a:gdLst/>
              <a:ahLst/>
              <a:cxnLst/>
              <a:rect l="0" t="0" r="r" b="b"/>
              <a:pathLst>
                <a:path w="24" h="23">
                  <a:moveTo>
                    <a:pt x="12" y="23"/>
                  </a:moveTo>
                  <a:cubicBezTo>
                    <a:pt x="6" y="23"/>
                    <a:pt x="0" y="18"/>
                    <a:pt x="0" y="12"/>
                  </a:cubicBezTo>
                  <a:cubicBezTo>
                    <a:pt x="0" y="5"/>
                    <a:pt x="6" y="0"/>
                    <a:pt x="12" y="0"/>
                  </a:cubicBezTo>
                  <a:cubicBezTo>
                    <a:pt x="18" y="0"/>
                    <a:pt x="24" y="5"/>
                    <a:pt x="24" y="12"/>
                  </a:cubicBezTo>
                  <a:cubicBezTo>
                    <a:pt x="24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20" y="16"/>
                    <a:pt x="20" y="12"/>
                  </a:cubicBezTo>
                  <a:cubicBezTo>
                    <a:pt x="20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68" name="Rectangle 21">
              <a:extLst>
                <a:ext uri="{FF2B5EF4-FFF2-40B4-BE49-F238E27FC236}">
                  <a16:creationId xmlns:a16="http://schemas.microsoft.com/office/drawing/2014/main" id="{B6DDB906-1F52-4D64-8493-4816EDDD34C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3350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9" name="Freeform 22">
              <a:extLst>
                <a:ext uri="{FF2B5EF4-FFF2-40B4-BE49-F238E27FC236}">
                  <a16:creationId xmlns:a16="http://schemas.microsoft.com/office/drawing/2014/main" id="{4FA472A5-ABEA-4961-897B-7EB96AF09A1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23837" y="5041900"/>
              <a:ext cx="369888" cy="1801813"/>
            </a:xfrm>
            <a:custGeom>
              <a:avLst/>
              <a:gdLst/>
              <a:ahLst/>
              <a:cxnLst/>
              <a:rect l="0" t="0" r="r" b="b"/>
              <a:pathLst>
                <a:path w="233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8" y="0"/>
                  </a:lnTo>
                  <a:lnTo>
                    <a:pt x="233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0" name="Freeform 23">
              <a:extLst>
                <a:ext uri="{FF2B5EF4-FFF2-40B4-BE49-F238E27FC236}">
                  <a16:creationId xmlns:a16="http://schemas.microsoft.com/office/drawing/2014/main" id="{54226E99-C38F-4456-A1F8-8897483FD9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7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1" name="Freeform 24">
              <a:extLst>
                <a:ext uri="{FF2B5EF4-FFF2-40B4-BE49-F238E27FC236}">
                  <a16:creationId xmlns:a16="http://schemas.microsoft.com/office/drawing/2014/main" id="{0A4A0196-A383-4629-B9A5-9C87E846C11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14288" y="5627688"/>
              <a:ext cx="85725" cy="1216025"/>
            </a:xfrm>
            <a:custGeom>
              <a:avLst/>
              <a:gdLst/>
              <a:ahLst/>
              <a:cxnLst/>
              <a:rect l="0" t="0" r="r" b="b"/>
              <a:pathLst>
                <a:path w="54" h="766">
                  <a:moveTo>
                    <a:pt x="54" y="766"/>
                  </a:moveTo>
                  <a:lnTo>
                    <a:pt x="36" y="766"/>
                  </a:lnTo>
                  <a:lnTo>
                    <a:pt x="36" y="149"/>
                  </a:lnTo>
                  <a:lnTo>
                    <a:pt x="0" y="3"/>
                  </a:lnTo>
                  <a:lnTo>
                    <a:pt x="18" y="0"/>
                  </a:lnTo>
                  <a:lnTo>
                    <a:pt x="54" y="146"/>
                  </a:lnTo>
                  <a:lnTo>
                    <a:pt x="54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2" name="Freeform 25">
              <a:extLst>
                <a:ext uri="{FF2B5EF4-FFF2-40B4-BE49-F238E27FC236}">
                  <a16:creationId xmlns:a16="http://schemas.microsoft.com/office/drawing/2014/main" id="{BA5E608D-2E7B-4662-A9A0-18D4E0F0DC6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7050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3" name="Freeform 26">
              <a:extLst>
                <a:ext uri="{FF2B5EF4-FFF2-40B4-BE49-F238E27FC236}">
                  <a16:creationId xmlns:a16="http://schemas.microsoft.com/office/drawing/2014/main" id="{5E211F37-790F-4BD7-B055-022AE0C2E6D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09562" y="5422900"/>
              <a:ext cx="374650" cy="1425575"/>
            </a:xfrm>
            <a:custGeom>
              <a:avLst/>
              <a:gdLst/>
              <a:ahLst/>
              <a:cxnLst/>
              <a:rect l="0" t="0" r="r" b="b"/>
              <a:pathLst>
                <a:path w="236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3" y="512"/>
                  </a:lnTo>
                  <a:lnTo>
                    <a:pt x="221" y="0"/>
                  </a:lnTo>
                  <a:lnTo>
                    <a:pt x="236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4" name="Freeform 27">
              <a:extLst>
                <a:ext uri="{FF2B5EF4-FFF2-40B4-BE49-F238E27FC236}">
                  <a16:creationId xmlns:a16="http://schemas.microsoft.com/office/drawing/2014/main" id="{96F375D0-232A-490A-9499-CB5FBA3FD9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9912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5" name="Freeform 28">
              <a:extLst>
                <a:ext uri="{FF2B5EF4-FFF2-40B4-BE49-F238E27FC236}">
                  <a16:creationId xmlns:a16="http://schemas.microsoft.com/office/drawing/2014/main" id="{6B33B423-FD0F-4780-A0D6-32FC040B37C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6" name="Freeform 29">
              <a:extLst>
                <a:ext uri="{FF2B5EF4-FFF2-40B4-BE49-F238E27FC236}">
                  <a16:creationId xmlns:a16="http://schemas.microsoft.com/office/drawing/2014/main" id="{B6BD1710-838F-4CDD-A000-C6C710A6A0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12775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7" name="Freeform 30">
              <a:extLst>
                <a:ext uri="{FF2B5EF4-FFF2-40B4-BE49-F238E27FC236}">
                  <a16:creationId xmlns:a16="http://schemas.microsoft.com/office/drawing/2014/main" id="{0BB93533-1C95-4B0A-B0E2-168602B085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9925" y="6330950"/>
              <a:ext cx="417513" cy="517525"/>
            </a:xfrm>
            <a:custGeom>
              <a:avLst/>
              <a:gdLst/>
              <a:ahLst/>
              <a:cxnLst/>
              <a:rect l="0" t="0" r="r" b="b"/>
              <a:pathLst>
                <a:path w="263" h="326">
                  <a:moveTo>
                    <a:pt x="15" y="326"/>
                  </a:moveTo>
                  <a:lnTo>
                    <a:pt x="0" y="320"/>
                  </a:lnTo>
                  <a:lnTo>
                    <a:pt x="45" y="206"/>
                  </a:lnTo>
                  <a:lnTo>
                    <a:pt x="48" y="206"/>
                  </a:lnTo>
                  <a:lnTo>
                    <a:pt x="254" y="0"/>
                  </a:lnTo>
                  <a:lnTo>
                    <a:pt x="263" y="12"/>
                  </a:lnTo>
                  <a:lnTo>
                    <a:pt x="60" y="215"/>
                  </a:lnTo>
                  <a:lnTo>
                    <a:pt x="15" y="32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8" name="Freeform 31">
              <a:extLst>
                <a:ext uri="{FF2B5EF4-FFF2-40B4-BE49-F238E27FC236}">
                  <a16:creationId xmlns:a16="http://schemas.microsoft.com/office/drawing/2014/main" id="{CB0B113D-1987-4D89-A475-511E092FE1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337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dgm="http://schemas.openxmlformats.org/drawingml/2006/diagram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180" name="Picture 2">
            <a:extLst>
              <a:ext uri="{FF2B5EF4-FFF2-40B4-BE49-F238E27FC236}">
                <a16:creationId xmlns:a16="http://schemas.microsoft.com/office/drawing/2014/main" id="{9BE36DBF-0333-4D36-A5BF-81FDA2406F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90" y="-13238"/>
            <a:ext cx="4062718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dgm="http://schemas.openxmlformats.org/drawingml/2006/diagram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3330" y="1134681"/>
            <a:ext cx="2743310" cy="4255025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z="3600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Problems Addressed</a:t>
            </a:r>
          </a:p>
        </p:txBody>
      </p:sp>
      <p:graphicFrame>
        <p:nvGraphicFramePr>
          <p:cNvPr id="68" name="TextBox 6">
            <a:extLst>
              <a:ext uri="{FF2B5EF4-FFF2-40B4-BE49-F238E27FC236}">
                <a16:creationId xmlns:a16="http://schemas.microsoft.com/office/drawing/2014/main" id="{F1BF46B3-5638-4B95-A6E5-C3BA5D6CFA0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133847179"/>
              </p:ext>
            </p:extLst>
          </p:nvPr>
        </p:nvGraphicFramePr>
        <p:xfrm>
          <a:off x="4693998" y="-421085"/>
          <a:ext cx="6692748" cy="42550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028" name="Picture 4" descr="Image result for hearing loss with age">
            <a:extLst>
              <a:ext uri="{FF2B5EF4-FFF2-40B4-BE49-F238E27FC236}">
                <a16:creationId xmlns:a16="http://schemas.microsoft.com/office/drawing/2014/main" id="{68B99667-34D0-4393-A43B-9C4C2F9861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4320" y="3367685"/>
            <a:ext cx="4497308" cy="31880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962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Rectangle 319">
            <a:extLst>
              <a:ext uri="{FF2B5EF4-FFF2-40B4-BE49-F238E27FC236}">
                <a16:creationId xmlns:a16="http://schemas.microsoft.com/office/drawing/2014/main" id="{4D6A640B-6684-4338-9199-6EE7587355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1" name="Group 320">
            <a:extLst>
              <a:ext uri="{FF2B5EF4-FFF2-40B4-BE49-F238E27FC236}">
                <a16:creationId xmlns:a16="http://schemas.microsoft.com/office/drawing/2014/main" id="{5BAB052D-92E4-4715-895B-E423230754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2305051" cy="6858001"/>
            <a:chOff x="0" y="0"/>
            <a:chExt cx="2305051" cy="6858001"/>
          </a:xfrm>
          <a:solidFill>
            <a:schemeClr val="bg2">
              <a:lumMod val="60000"/>
              <a:lumOff val="40000"/>
              <a:alpha val="60000"/>
            </a:schemeClr>
          </a:solidFill>
          <a:effectLst/>
        </p:grpSpPr>
        <p:sp>
          <p:nvSpPr>
            <p:cNvPr id="322" name="Rectangle 5">
              <a:extLst>
                <a:ext uri="{FF2B5EF4-FFF2-40B4-BE49-F238E27FC236}">
                  <a16:creationId xmlns:a16="http://schemas.microsoft.com/office/drawing/2014/main" id="{F9792D54-14D4-44D6-A491-DEA72C26C37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23" name="Freeform 6">
              <a:extLst>
                <a:ext uri="{FF2B5EF4-FFF2-40B4-BE49-F238E27FC236}">
                  <a16:creationId xmlns:a16="http://schemas.microsoft.com/office/drawing/2014/main" id="{D3CB19E7-637B-4FA1-B5E7-E35CF50AD39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4" name="Freeform 7">
              <a:extLst>
                <a:ext uri="{FF2B5EF4-FFF2-40B4-BE49-F238E27FC236}">
                  <a16:creationId xmlns:a16="http://schemas.microsoft.com/office/drawing/2014/main" id="{B8CED72B-CBE7-450E-BE7C-247E884393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5" name="Rectangle 8">
              <a:extLst>
                <a:ext uri="{FF2B5EF4-FFF2-40B4-BE49-F238E27FC236}">
                  <a16:creationId xmlns:a16="http://schemas.microsoft.com/office/drawing/2014/main" id="{3BBD7465-3665-40AE-98E8-F8503EE2096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26" name="Freeform 9">
              <a:extLst>
                <a:ext uri="{FF2B5EF4-FFF2-40B4-BE49-F238E27FC236}">
                  <a16:creationId xmlns:a16="http://schemas.microsoft.com/office/drawing/2014/main" id="{86CB6F49-3080-4A29-860D-F8F1AC4AC30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7" name="Freeform 10">
              <a:extLst>
                <a:ext uri="{FF2B5EF4-FFF2-40B4-BE49-F238E27FC236}">
                  <a16:creationId xmlns:a16="http://schemas.microsoft.com/office/drawing/2014/main" id="{EA3A8EBB-EC1C-42C6-B409-E065ACD0EF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8" name="Freeform 11">
              <a:extLst>
                <a:ext uri="{FF2B5EF4-FFF2-40B4-BE49-F238E27FC236}">
                  <a16:creationId xmlns:a16="http://schemas.microsoft.com/office/drawing/2014/main" id="{0F0AAA08-BD9A-4F88-A60C-F2ECB84CEE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9" name="Freeform 12">
              <a:extLst>
                <a:ext uri="{FF2B5EF4-FFF2-40B4-BE49-F238E27FC236}">
                  <a16:creationId xmlns:a16="http://schemas.microsoft.com/office/drawing/2014/main" id="{44ACFC6E-01EE-4A01-8C39-0C4BC6B4EFF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0" name="Freeform 13">
              <a:extLst>
                <a:ext uri="{FF2B5EF4-FFF2-40B4-BE49-F238E27FC236}">
                  <a16:creationId xmlns:a16="http://schemas.microsoft.com/office/drawing/2014/main" id="{DDE8B861-702A-45C6-A7C5-D20764B55D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1" name="Freeform 14">
              <a:extLst>
                <a:ext uri="{FF2B5EF4-FFF2-40B4-BE49-F238E27FC236}">
                  <a16:creationId xmlns:a16="http://schemas.microsoft.com/office/drawing/2014/main" id="{28DFAFFC-4BAC-4606-8F45-47284ED217D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2" name="Freeform 15">
              <a:extLst>
                <a:ext uri="{FF2B5EF4-FFF2-40B4-BE49-F238E27FC236}">
                  <a16:creationId xmlns:a16="http://schemas.microsoft.com/office/drawing/2014/main" id="{B141C913-8CB4-4E5B-B684-BD40367775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3" name="Freeform 16">
              <a:extLst>
                <a:ext uri="{FF2B5EF4-FFF2-40B4-BE49-F238E27FC236}">
                  <a16:creationId xmlns:a16="http://schemas.microsoft.com/office/drawing/2014/main" id="{81E80ADE-DC6D-491B-BAC4-A90D44FD458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4" name="Freeform 17">
              <a:extLst>
                <a:ext uri="{FF2B5EF4-FFF2-40B4-BE49-F238E27FC236}">
                  <a16:creationId xmlns:a16="http://schemas.microsoft.com/office/drawing/2014/main" id="{4A425A61-47B5-41CA-A1D6-21C358B89DB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5" name="Freeform 18">
              <a:extLst>
                <a:ext uri="{FF2B5EF4-FFF2-40B4-BE49-F238E27FC236}">
                  <a16:creationId xmlns:a16="http://schemas.microsoft.com/office/drawing/2014/main" id="{B44D4532-40A1-4CEB-8A1C-711180D586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6" name="Freeform 19">
              <a:extLst>
                <a:ext uri="{FF2B5EF4-FFF2-40B4-BE49-F238E27FC236}">
                  <a16:creationId xmlns:a16="http://schemas.microsoft.com/office/drawing/2014/main" id="{31056221-3B7D-4E0B-A366-3E03523EF5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7" name="Freeform 20">
              <a:extLst>
                <a:ext uri="{FF2B5EF4-FFF2-40B4-BE49-F238E27FC236}">
                  <a16:creationId xmlns:a16="http://schemas.microsoft.com/office/drawing/2014/main" id="{0F4CE988-2CA1-4875-8419-BC9914E7A90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8" name="Freeform 21">
              <a:extLst>
                <a:ext uri="{FF2B5EF4-FFF2-40B4-BE49-F238E27FC236}">
                  <a16:creationId xmlns:a16="http://schemas.microsoft.com/office/drawing/2014/main" id="{D5E11DED-8522-4839-A2C5-9D64FBB031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9" name="Freeform 22">
              <a:extLst>
                <a:ext uri="{FF2B5EF4-FFF2-40B4-BE49-F238E27FC236}">
                  <a16:creationId xmlns:a16="http://schemas.microsoft.com/office/drawing/2014/main" id="{3A1EE55C-F160-4A56-ABFE-5EE18FE219C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0" name="Freeform 23">
              <a:extLst>
                <a:ext uri="{FF2B5EF4-FFF2-40B4-BE49-F238E27FC236}">
                  <a16:creationId xmlns:a16="http://schemas.microsoft.com/office/drawing/2014/main" id="{519A9CFB-FBD5-4742-9228-976E852BCC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1" name="Freeform 24">
              <a:extLst>
                <a:ext uri="{FF2B5EF4-FFF2-40B4-BE49-F238E27FC236}">
                  <a16:creationId xmlns:a16="http://schemas.microsoft.com/office/drawing/2014/main" id="{E808A3F5-6663-49E0-B6BB-AFBBCD5087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2" name="Freeform 25">
              <a:extLst>
                <a:ext uri="{FF2B5EF4-FFF2-40B4-BE49-F238E27FC236}">
                  <a16:creationId xmlns:a16="http://schemas.microsoft.com/office/drawing/2014/main" id="{33A492F1-3A43-47FE-8E3E-4BF2B78649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3" name="Freeform 26">
              <a:extLst>
                <a:ext uri="{FF2B5EF4-FFF2-40B4-BE49-F238E27FC236}">
                  <a16:creationId xmlns:a16="http://schemas.microsoft.com/office/drawing/2014/main" id="{2ED7DF23-0B1F-4E17-8EC2-1B74D318FB5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4" name="Freeform 27">
              <a:extLst>
                <a:ext uri="{FF2B5EF4-FFF2-40B4-BE49-F238E27FC236}">
                  <a16:creationId xmlns:a16="http://schemas.microsoft.com/office/drawing/2014/main" id="{FE1204BD-7481-4989-957D-B61AEA964A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5" name="Freeform 28">
              <a:extLst>
                <a:ext uri="{FF2B5EF4-FFF2-40B4-BE49-F238E27FC236}">
                  <a16:creationId xmlns:a16="http://schemas.microsoft.com/office/drawing/2014/main" id="{DD3C5673-1874-477D-AE35-B37A919741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6" name="Freeform 29">
              <a:extLst>
                <a:ext uri="{FF2B5EF4-FFF2-40B4-BE49-F238E27FC236}">
                  <a16:creationId xmlns:a16="http://schemas.microsoft.com/office/drawing/2014/main" id="{DA963A0C-386F-4A9E-89E8-67081094B9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7" name="Freeform 30">
              <a:extLst>
                <a:ext uri="{FF2B5EF4-FFF2-40B4-BE49-F238E27FC236}">
                  <a16:creationId xmlns:a16="http://schemas.microsoft.com/office/drawing/2014/main" id="{D527BB52-D4EE-4CAA-A8A0-53A27DC7FF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8" name="Freeform 31">
              <a:extLst>
                <a:ext uri="{FF2B5EF4-FFF2-40B4-BE49-F238E27FC236}">
                  <a16:creationId xmlns:a16="http://schemas.microsoft.com/office/drawing/2014/main" id="{2A037511-5E0A-4293-81AB-28C5DC96BF9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9" name="Freeform 32">
              <a:extLst>
                <a:ext uri="{FF2B5EF4-FFF2-40B4-BE49-F238E27FC236}">
                  <a16:creationId xmlns:a16="http://schemas.microsoft.com/office/drawing/2014/main" id="{42A7FE1C-EF14-483B-B5FC-FDC150282A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0" name="Rectangle 33">
              <a:extLst>
                <a:ext uri="{FF2B5EF4-FFF2-40B4-BE49-F238E27FC236}">
                  <a16:creationId xmlns:a16="http://schemas.microsoft.com/office/drawing/2014/main" id="{45A82D49-825B-47BC-8622-A1D54C5C212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51" name="Freeform 34">
              <a:extLst>
                <a:ext uri="{FF2B5EF4-FFF2-40B4-BE49-F238E27FC236}">
                  <a16:creationId xmlns:a16="http://schemas.microsoft.com/office/drawing/2014/main" id="{039D74A5-B4AF-4800-B941-E5F8CD44E77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2" name="Freeform 35">
              <a:extLst>
                <a:ext uri="{FF2B5EF4-FFF2-40B4-BE49-F238E27FC236}">
                  <a16:creationId xmlns:a16="http://schemas.microsoft.com/office/drawing/2014/main" id="{70B5D059-1472-474F-BDE6-881B5D1CD7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3" name="Freeform 36">
              <a:extLst>
                <a:ext uri="{FF2B5EF4-FFF2-40B4-BE49-F238E27FC236}">
                  <a16:creationId xmlns:a16="http://schemas.microsoft.com/office/drawing/2014/main" id="{736D79CC-81E0-4C87-ABAC-58197ADBDA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4" name="Freeform 37">
              <a:extLst>
                <a:ext uri="{FF2B5EF4-FFF2-40B4-BE49-F238E27FC236}">
                  <a16:creationId xmlns:a16="http://schemas.microsoft.com/office/drawing/2014/main" id="{7E72BA97-1228-4006-B095-8D9FB45FB14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5" name="Freeform 38">
              <a:extLst>
                <a:ext uri="{FF2B5EF4-FFF2-40B4-BE49-F238E27FC236}">
                  <a16:creationId xmlns:a16="http://schemas.microsoft.com/office/drawing/2014/main" id="{36FA3A99-37FB-4B03-A810-425BC9B379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6" name="Freeform 39">
              <a:extLst>
                <a:ext uri="{FF2B5EF4-FFF2-40B4-BE49-F238E27FC236}">
                  <a16:creationId xmlns:a16="http://schemas.microsoft.com/office/drawing/2014/main" id="{2E45B959-2AD5-4FE4-BF6A-4F011011CFA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7" name="Freeform 40">
              <a:extLst>
                <a:ext uri="{FF2B5EF4-FFF2-40B4-BE49-F238E27FC236}">
                  <a16:creationId xmlns:a16="http://schemas.microsoft.com/office/drawing/2014/main" id="{CEE29A17-924F-4EED-A18C-E6A0137E52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8" name="Freeform 41">
              <a:extLst>
                <a:ext uri="{FF2B5EF4-FFF2-40B4-BE49-F238E27FC236}">
                  <a16:creationId xmlns:a16="http://schemas.microsoft.com/office/drawing/2014/main" id="{EFB8BDF1-3A59-4EE5-BFAB-4F4B301E37C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9" name="Freeform 42">
              <a:extLst>
                <a:ext uri="{FF2B5EF4-FFF2-40B4-BE49-F238E27FC236}">
                  <a16:creationId xmlns:a16="http://schemas.microsoft.com/office/drawing/2014/main" id="{8F94E417-93B4-4071-A6D1-AE66CA68229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0" name="Freeform 43">
              <a:extLst>
                <a:ext uri="{FF2B5EF4-FFF2-40B4-BE49-F238E27FC236}">
                  <a16:creationId xmlns:a16="http://schemas.microsoft.com/office/drawing/2014/main" id="{A18F44A8-385D-4EB4-A013-7EB252A275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1" name="Freeform 44">
              <a:extLst>
                <a:ext uri="{FF2B5EF4-FFF2-40B4-BE49-F238E27FC236}">
                  <a16:creationId xmlns:a16="http://schemas.microsoft.com/office/drawing/2014/main" id="{B25FB320-9784-4EA9-B1AE-3BF9106E6E0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2" name="Rectangle 45">
              <a:extLst>
                <a:ext uri="{FF2B5EF4-FFF2-40B4-BE49-F238E27FC236}">
                  <a16:creationId xmlns:a16="http://schemas.microsoft.com/office/drawing/2014/main" id="{C9EB05E6-5BE4-4EE1-9F0C-E8B57B362E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363" name="Freeform 46">
              <a:extLst>
                <a:ext uri="{FF2B5EF4-FFF2-40B4-BE49-F238E27FC236}">
                  <a16:creationId xmlns:a16="http://schemas.microsoft.com/office/drawing/2014/main" id="{C66CAA98-15DB-4EF7-B2CA-54F523A3C7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4" name="Freeform 47">
              <a:extLst>
                <a:ext uri="{FF2B5EF4-FFF2-40B4-BE49-F238E27FC236}">
                  <a16:creationId xmlns:a16="http://schemas.microsoft.com/office/drawing/2014/main" id="{7A30C330-EB27-4D08-82D2-7311A8505E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5" name="Freeform 48">
              <a:extLst>
                <a:ext uri="{FF2B5EF4-FFF2-40B4-BE49-F238E27FC236}">
                  <a16:creationId xmlns:a16="http://schemas.microsoft.com/office/drawing/2014/main" id="{285C54D0-DCD8-43CD-AE6D-00487565C14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6" name="Freeform 49">
              <a:extLst>
                <a:ext uri="{FF2B5EF4-FFF2-40B4-BE49-F238E27FC236}">
                  <a16:creationId xmlns:a16="http://schemas.microsoft.com/office/drawing/2014/main" id="{BC525C34-0A4A-4042-8FA3-F64A115AE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7" name="Freeform 50">
              <a:extLst>
                <a:ext uri="{FF2B5EF4-FFF2-40B4-BE49-F238E27FC236}">
                  <a16:creationId xmlns:a16="http://schemas.microsoft.com/office/drawing/2014/main" id="{870751A2-DBE9-4631-86D3-800E774916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8" name="Freeform 51">
              <a:extLst>
                <a:ext uri="{FF2B5EF4-FFF2-40B4-BE49-F238E27FC236}">
                  <a16:creationId xmlns:a16="http://schemas.microsoft.com/office/drawing/2014/main" id="{ED6D7806-3E23-488D-80ED-281D3DA720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9" name="Freeform 52">
              <a:extLst>
                <a:ext uri="{FF2B5EF4-FFF2-40B4-BE49-F238E27FC236}">
                  <a16:creationId xmlns:a16="http://schemas.microsoft.com/office/drawing/2014/main" id="{170E0895-F9C9-44BA-AF81-F7938C7E4F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0" name="Freeform 53">
              <a:extLst>
                <a:ext uri="{FF2B5EF4-FFF2-40B4-BE49-F238E27FC236}">
                  <a16:creationId xmlns:a16="http://schemas.microsoft.com/office/drawing/2014/main" id="{75AD3DD3-BD4A-4DD9-9AC1-C60E3417440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1" name="Freeform 54">
              <a:extLst>
                <a:ext uri="{FF2B5EF4-FFF2-40B4-BE49-F238E27FC236}">
                  <a16:creationId xmlns:a16="http://schemas.microsoft.com/office/drawing/2014/main" id="{D047B55E-0847-4696-8101-A643C3C7E9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2" name="Freeform 55">
              <a:extLst>
                <a:ext uri="{FF2B5EF4-FFF2-40B4-BE49-F238E27FC236}">
                  <a16:creationId xmlns:a16="http://schemas.microsoft.com/office/drawing/2014/main" id="{CB3EF1DB-37BD-463B-A542-7AA57DC9FE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3" name="Freeform 56">
              <a:extLst>
                <a:ext uri="{FF2B5EF4-FFF2-40B4-BE49-F238E27FC236}">
                  <a16:creationId xmlns:a16="http://schemas.microsoft.com/office/drawing/2014/main" id="{95D0E013-2F18-4248-9D83-3BFF25A05C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4" name="Freeform 57">
              <a:extLst>
                <a:ext uri="{FF2B5EF4-FFF2-40B4-BE49-F238E27FC236}">
                  <a16:creationId xmlns:a16="http://schemas.microsoft.com/office/drawing/2014/main" id="{E7D95722-3A1F-4917-8C16-D4D4099416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5" name="Freeform 58">
              <a:extLst>
                <a:ext uri="{FF2B5EF4-FFF2-40B4-BE49-F238E27FC236}">
                  <a16:creationId xmlns:a16="http://schemas.microsoft.com/office/drawing/2014/main" id="{A54912BE-A961-4720-992C-09A2D13DE2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 useBgFill="1">
        <p:nvSpPr>
          <p:cNvPr id="376" name="Round Diagonal Corner Rectangle 7">
            <a:extLst>
              <a:ext uri="{FF2B5EF4-FFF2-40B4-BE49-F238E27FC236}">
                <a16:creationId xmlns:a16="http://schemas.microsoft.com/office/drawing/2014/main" id="{FF5E4228-419E-44B9-B090-94A9540E5B3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59079" y="0"/>
            <a:ext cx="8132922" cy="6848476"/>
          </a:xfrm>
          <a:prstGeom prst="round2DiagRect">
            <a:avLst>
              <a:gd name="adj1" fmla="val 0"/>
              <a:gd name="adj2" fmla="val 0"/>
            </a:avLst>
          </a:prstGeom>
          <a:ln w="19050" cap="sq">
            <a:noFill/>
            <a:miter lim="800000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92094" y="2524918"/>
            <a:ext cx="1441704" cy="1130300"/>
          </a:xfrm>
        </p:spPr>
        <p:txBody>
          <a:bodyPr vert="horz" lIns="91440" tIns="45720" rIns="91440" bIns="45720" rtlCol="0" anchor="ctr" anchorCtr="0">
            <a:normAutofit/>
          </a:bodyPr>
          <a:lstStyle/>
          <a:p>
            <a:r>
              <a:rPr lang="en-US" sz="6000" kern="1200" cap="all" baseline="0" dirty="0">
                <a:latin typeface="+mj-lt"/>
                <a:ea typeface="+mj-ea"/>
                <a:cs typeface="+mj-cs"/>
              </a:rPr>
              <a:t>APP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24990C94-6664-49B1-B9B1-AFD34774E92D}"/>
              </a:ext>
            </a:extLst>
          </p:cNvPr>
          <p:cNvGrpSpPr/>
          <p:nvPr/>
        </p:nvGrpSpPr>
        <p:grpSpPr>
          <a:xfrm>
            <a:off x="3205162" y="246062"/>
            <a:ext cx="9986962" cy="6305550"/>
            <a:chOff x="3205162" y="246062"/>
            <a:chExt cx="9986962" cy="630555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380180DB-7419-42F3-B96A-4798D016A573}"/>
                </a:ext>
              </a:extLst>
            </p:cNvPr>
            <p:cNvGrpSpPr/>
            <p:nvPr/>
          </p:nvGrpSpPr>
          <p:grpSpPr>
            <a:xfrm>
              <a:off x="3205162" y="246062"/>
              <a:ext cx="9986962" cy="6305550"/>
              <a:chOff x="3205162" y="255587"/>
              <a:chExt cx="9986962" cy="6305550"/>
            </a:xfrm>
          </p:grpSpPr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B77F24B2-4715-48D5-B1AE-04D89BD1FC1B}"/>
                  </a:ext>
                </a:extLst>
              </p:cNvPr>
              <p:cNvGrpSpPr/>
              <p:nvPr/>
            </p:nvGrpSpPr>
            <p:grpSpPr>
              <a:xfrm>
                <a:off x="3205162" y="255587"/>
                <a:ext cx="9986962" cy="6305550"/>
                <a:chOff x="5918406" y="314325"/>
                <a:chExt cx="8763000" cy="6305550"/>
              </a:xfrm>
            </p:grpSpPr>
            <p:sp>
              <p:nvSpPr>
                <p:cNvPr id="3" name="Rectangle: Rounded Corners 2">
                  <a:extLst>
                    <a:ext uri="{FF2B5EF4-FFF2-40B4-BE49-F238E27FC236}">
                      <a16:creationId xmlns:a16="http://schemas.microsoft.com/office/drawing/2014/main" id="{23A6C12A-4122-4EF7-9EAF-2A2231142B41}"/>
                    </a:ext>
                  </a:extLst>
                </p:cNvPr>
                <p:cNvSpPr/>
                <p:nvPr/>
              </p:nvSpPr>
              <p:spPr>
                <a:xfrm>
                  <a:off x="8888739" y="994000"/>
                  <a:ext cx="2798436" cy="4984524"/>
                </a:xfrm>
                <a:prstGeom prst="roundRect">
                  <a:avLst/>
                </a:prstGeom>
                <a:solidFill>
                  <a:schemeClr val="tx1"/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pic>
              <p:nvPicPr>
                <p:cNvPr id="4100" name="Picture 4" descr="Image result for phone clipart">
                  <a:extLst>
                    <a:ext uri="{FF2B5EF4-FFF2-40B4-BE49-F238E27FC236}">
                      <a16:creationId xmlns:a16="http://schemas.microsoft.com/office/drawing/2014/main" id="{6C628491-0AB6-445E-B27E-FEB99C1CB054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2">
                  <a:extLst>
                    <a:ext uri="{BEBA8EAE-BF5A-486C-A8C5-ECC9F3942E4B}">
                      <a14:imgProps xmlns:a14="http://schemas.microsoft.com/office/drawing/2010/main">
                        <a14:imgLayer r:embed="rId3">
                          <a14:imgEffect>
                            <a14:backgroundRemoval t="7704" b="89879" l="10000" r="90000">
                              <a14:foregroundMark x1="40870" y1="7402" x2="35761" y2="10574"/>
                              <a14:foregroundMark x1="35761" y1="10574" x2="34022" y2="17976"/>
                              <a14:foregroundMark x1="34022" y1="17976" x2="33913" y2="84290"/>
                              <a14:foregroundMark x1="33913" y1="84290" x2="37500" y2="90785"/>
                              <a14:foregroundMark x1="37500" y1="90785" x2="50000" y2="91994"/>
                              <a14:foregroundMark x1="50000" y1="91994" x2="61087" y2="91088"/>
                              <a14:foregroundMark x1="61087" y1="91088" x2="65652" y2="86556"/>
                              <a14:foregroundMark x1="65652" y1="86556" x2="66522" y2="17372"/>
                              <a14:foregroundMark x1="66522" y1="17372" x2="64565" y2="9970"/>
                              <a14:foregroundMark x1="64565" y1="9970" x2="58804" y2="7251"/>
                              <a14:foregroundMark x1="58804" y1="7251" x2="40978" y2="8610"/>
                              <a14:foregroundMark x1="40978" y1="8610" x2="38913" y2="7704"/>
                              <a14:foregroundMark x1="46957" y1="12689" x2="53478" y2="13142"/>
                              <a14:foregroundMark x1="37391" y1="17069" x2="36739" y2="74471"/>
                              <a14:foregroundMark x1="36739" y1="74471" x2="39239" y2="81722"/>
                              <a14:foregroundMark x1="39239" y1="81722" x2="50217" y2="86707"/>
                              <a14:foregroundMark x1="50217" y1="86707" x2="55652" y2="85045"/>
                              <a14:foregroundMark x1="55652" y1="85045" x2="60217" y2="79456"/>
                              <a14:foregroundMark x1="60217" y1="79456" x2="62826" y2="72508"/>
                              <a14:foregroundMark x1="62826" y1="72508" x2="62935" y2="18731"/>
                              <a14:foregroundMark x1="62935" y1="18731" x2="59239" y2="11934"/>
                              <a14:foregroundMark x1="59239" y1="11934" x2="53587" y2="9517"/>
                              <a14:foregroundMark x1="53587" y1="9517" x2="41630" y2="10876"/>
                              <a14:foregroundMark x1="41630" y1="10876" x2="37500" y2="16465"/>
                              <a14:foregroundMark x1="37500" y1="16465" x2="36957" y2="19637"/>
                              <a14:foregroundMark x1="35978" y1="14653" x2="32500" y2="21299"/>
                              <a14:foregroundMark x1="32500" y1="21299" x2="33804" y2="73263"/>
                              <a14:foregroundMark x1="33804" y1="73263" x2="36957" y2="80514"/>
                              <a14:foregroundMark x1="36957" y1="80514" x2="40000" y2="72810"/>
                              <a14:foregroundMark x1="40000" y1="72810" x2="41196" y2="23112"/>
                              <a14:foregroundMark x1="41196" y1="23112" x2="38804" y2="15861"/>
                              <a14:foregroundMark x1="38804" y1="15861" x2="35217" y2="15408"/>
                              <a14:foregroundMark x1="35217" y1="16012" x2="33043" y2="56042"/>
                              <a14:foregroundMark x1="33043" y1="56042" x2="34565" y2="72054"/>
                              <a14:foregroundMark x1="34565" y1="72054" x2="37391" y2="78550"/>
                              <a14:foregroundMark x1="37391" y1="78550" x2="39674" y2="71450"/>
                              <a14:foregroundMark x1="39674" y1="71450" x2="40652" y2="30967"/>
                              <a14:foregroundMark x1="40652" y1="30967" x2="39457" y2="21148"/>
                              <a14:foregroundMark x1="39457" y1="21148" x2="35326" y2="16314"/>
                              <a14:foregroundMark x1="35326" y1="16314" x2="35217" y2="16314"/>
                              <a14:foregroundMark x1="57609" y1="17674" x2="62935" y2="14048"/>
                              <a14:foregroundMark x1="62935" y1="14048" x2="66522" y2="20242"/>
                              <a14:foregroundMark x1="66522" y1="20242" x2="66087" y2="78701"/>
                              <a14:foregroundMark x1="66087" y1="78701" x2="60109" y2="71299"/>
                              <a14:foregroundMark x1="60109" y1="71299" x2="58913" y2="50755"/>
                              <a14:foregroundMark x1="58913" y1="50755" x2="59783" y2="15559"/>
                            </a14:backgroundRemoval>
                          </a14:imgEffect>
                        </a14:imgLayer>
                      </a14:imgProps>
                    </a:ex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5918406" y="314325"/>
                  <a:ext cx="8763000" cy="6305550"/>
                </a:xfrm>
                <a:prstGeom prst="rect">
                  <a:avLst/>
                </a:prstGeom>
                <a:noFill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</p:pic>
          </p:grpSp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5FDF22E4-FBE6-40BE-AF98-17593D0F5DD6}"/>
                  </a:ext>
                </a:extLst>
              </p:cNvPr>
              <p:cNvSpPr txBox="1"/>
              <p:nvPr/>
            </p:nvSpPr>
            <p:spPr>
              <a:xfrm>
                <a:off x="6943726" y="1662217"/>
                <a:ext cx="2505074" cy="9541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800" dirty="0">
                    <a:solidFill>
                      <a:schemeClr val="bg1"/>
                    </a:solidFill>
                  </a:rPr>
                  <a:t>Did you hear something?</a:t>
                </a:r>
              </a:p>
            </p:txBody>
          </p:sp>
        </p:grpSp>
        <p:grpSp>
          <p:nvGrpSpPr>
            <p:cNvPr id="6" name="Group 5">
              <a:extLst>
                <a:ext uri="{FF2B5EF4-FFF2-40B4-BE49-F238E27FC236}">
                  <a16:creationId xmlns:a16="http://schemas.microsoft.com/office/drawing/2014/main" id="{92895414-889C-41A9-A573-83F1B1B31241}"/>
                </a:ext>
              </a:extLst>
            </p:cNvPr>
            <p:cNvGrpSpPr/>
            <p:nvPr/>
          </p:nvGrpSpPr>
          <p:grpSpPr>
            <a:xfrm>
              <a:off x="7120424" y="3864788"/>
              <a:ext cx="2106210" cy="807378"/>
              <a:chOff x="7161088" y="3864788"/>
              <a:chExt cx="2106210" cy="807378"/>
            </a:xfrm>
          </p:grpSpPr>
          <p:pic>
            <p:nvPicPr>
              <p:cNvPr id="4102" name="Picture 6" descr="Image result for yes or no">
                <a:extLst>
                  <a:ext uri="{FF2B5EF4-FFF2-40B4-BE49-F238E27FC236}">
                    <a16:creationId xmlns:a16="http://schemas.microsoft.com/office/drawing/2014/main" id="{D62189B2-1C54-4160-AA92-3ED4BC6ABCFB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4853" t="13214" r="50000" b="15893"/>
              <a:stretch/>
            </p:blipFill>
            <p:spPr bwMode="auto">
              <a:xfrm>
                <a:off x="8448290" y="3864788"/>
                <a:ext cx="819008" cy="80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  <p:pic>
            <p:nvPicPr>
              <p:cNvPr id="133" name="Picture 6" descr="Image result for yes or no">
                <a:extLst>
                  <a:ext uri="{FF2B5EF4-FFF2-40B4-BE49-F238E27FC236}">
                    <a16:creationId xmlns:a16="http://schemas.microsoft.com/office/drawing/2014/main" id="{3CAC083D-50DE-42FB-9F02-121121AAAD2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 rotWithShape="1"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50898" t="13214" r="5381" b="15893"/>
              <a:stretch/>
            </p:blipFill>
            <p:spPr bwMode="auto">
              <a:xfrm>
                <a:off x="7161088" y="3864789"/>
                <a:ext cx="793142" cy="807377"/>
              </a:xfrm>
              <a:prstGeom prst="rect">
                <a:avLst/>
              </a:prstGeom>
              <a:noFill/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</p:pic>
        </p:grp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6BE6F3CD-A4EC-432D-A634-B252B0E023E7}"/>
                </a:ext>
              </a:extLst>
            </p:cNvPr>
            <p:cNvCxnSpPr>
              <a:cxnSpLocks/>
            </p:cNvCxnSpPr>
            <p:nvPr/>
          </p:nvCxnSpPr>
          <p:spPr>
            <a:xfrm>
              <a:off x="6457950" y="1200150"/>
              <a:ext cx="0" cy="4437062"/>
            </a:xfrm>
            <a:prstGeom prst="line">
              <a:avLst/>
            </a:prstGeom>
            <a:ln w="571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pic>
        <p:nvPicPr>
          <p:cNvPr id="15" name="Graphic 14" descr="Volume">
            <a:extLst>
              <a:ext uri="{FF2B5EF4-FFF2-40B4-BE49-F238E27FC236}">
                <a16:creationId xmlns:a16="http://schemas.microsoft.com/office/drawing/2014/main" id="{E9524348-C0C6-43E5-AB71-3FE46B8441E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727825" y="2740818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129956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198">
            <a:extLst>
              <a:ext uri="{FF2B5EF4-FFF2-40B4-BE49-F238E27FC236}">
                <a16:creationId xmlns:a16="http://schemas.microsoft.com/office/drawing/2014/main" id="{D706AE2E-B17B-43A3-84F8-9C0FE9466C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3" y="0"/>
            <a:ext cx="12192003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01" name="Group 200">
            <a:extLst>
              <a:ext uri="{FF2B5EF4-FFF2-40B4-BE49-F238E27FC236}">
                <a16:creationId xmlns:a16="http://schemas.microsoft.com/office/drawing/2014/main" id="{CEFFB8CF-3E94-42D7-849C-841E7744B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bg2"/>
              </a:gs>
              <a:gs pos="100000">
                <a:schemeClr val="tx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202" name="Rectangle 5">
              <a:extLst>
                <a:ext uri="{FF2B5EF4-FFF2-40B4-BE49-F238E27FC236}">
                  <a16:creationId xmlns:a16="http://schemas.microsoft.com/office/drawing/2014/main" id="{C274DE9A-4502-4454-911E-B7FE9ED6DE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3" name="Freeform 6">
              <a:extLst>
                <a:ext uri="{FF2B5EF4-FFF2-40B4-BE49-F238E27FC236}">
                  <a16:creationId xmlns:a16="http://schemas.microsoft.com/office/drawing/2014/main" id="{76AFCF59-7BED-416B-ACD9-EA099C9B29A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4" name="Freeform 7">
              <a:extLst>
                <a:ext uri="{FF2B5EF4-FFF2-40B4-BE49-F238E27FC236}">
                  <a16:creationId xmlns:a16="http://schemas.microsoft.com/office/drawing/2014/main" id="{8EEECEBC-B149-42E5-8164-EE5456F06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5" name="Rectangle 8">
              <a:extLst>
                <a:ext uri="{FF2B5EF4-FFF2-40B4-BE49-F238E27FC236}">
                  <a16:creationId xmlns:a16="http://schemas.microsoft.com/office/drawing/2014/main" id="{03B49256-D2D8-436B-8F29-0C7E53366F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06" name="Freeform 9">
              <a:extLst>
                <a:ext uri="{FF2B5EF4-FFF2-40B4-BE49-F238E27FC236}">
                  <a16:creationId xmlns:a16="http://schemas.microsoft.com/office/drawing/2014/main" id="{4045E56F-B537-408E-B346-B9B15C39A5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7" name="Freeform 10">
              <a:extLst>
                <a:ext uri="{FF2B5EF4-FFF2-40B4-BE49-F238E27FC236}">
                  <a16:creationId xmlns:a16="http://schemas.microsoft.com/office/drawing/2014/main" id="{904BDB2F-0893-4AD7-A871-C808C9651B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8" name="Freeform 11">
              <a:extLst>
                <a:ext uri="{FF2B5EF4-FFF2-40B4-BE49-F238E27FC236}">
                  <a16:creationId xmlns:a16="http://schemas.microsoft.com/office/drawing/2014/main" id="{512D8C6F-C154-4928-9891-DDCF50DA637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9" name="Freeform 12">
              <a:extLst>
                <a:ext uri="{FF2B5EF4-FFF2-40B4-BE49-F238E27FC236}">
                  <a16:creationId xmlns:a16="http://schemas.microsoft.com/office/drawing/2014/main" id="{7E2BBA63-D694-4AD5-976F-4F1CDB204A2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0" name="Freeform 13">
              <a:extLst>
                <a:ext uri="{FF2B5EF4-FFF2-40B4-BE49-F238E27FC236}">
                  <a16:creationId xmlns:a16="http://schemas.microsoft.com/office/drawing/2014/main" id="{394F9847-4F95-42E8-AE7E-8DD8A0E27F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1" name="Freeform 14">
              <a:extLst>
                <a:ext uri="{FF2B5EF4-FFF2-40B4-BE49-F238E27FC236}">
                  <a16:creationId xmlns:a16="http://schemas.microsoft.com/office/drawing/2014/main" id="{48CE4CA3-085D-44AC-996B-9F347B7BC1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2" name="Freeform 15">
              <a:extLst>
                <a:ext uri="{FF2B5EF4-FFF2-40B4-BE49-F238E27FC236}">
                  <a16:creationId xmlns:a16="http://schemas.microsoft.com/office/drawing/2014/main" id="{0D7459AE-7E00-4707-B574-1D3636BB46E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3" name="Freeform 16">
              <a:extLst>
                <a:ext uri="{FF2B5EF4-FFF2-40B4-BE49-F238E27FC236}">
                  <a16:creationId xmlns:a16="http://schemas.microsoft.com/office/drawing/2014/main" id="{EF95E020-0C4A-4BD5-84BE-6DF8B8BCA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4" name="Freeform 17">
              <a:extLst>
                <a:ext uri="{FF2B5EF4-FFF2-40B4-BE49-F238E27FC236}">
                  <a16:creationId xmlns:a16="http://schemas.microsoft.com/office/drawing/2014/main" id="{18CC4862-B9BB-4E63-9630-AA5241E68A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5" name="Freeform 18">
              <a:extLst>
                <a:ext uri="{FF2B5EF4-FFF2-40B4-BE49-F238E27FC236}">
                  <a16:creationId xmlns:a16="http://schemas.microsoft.com/office/drawing/2014/main" id="{156A0508-DDAB-4BFB-824D-CA9D3D83332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6" name="Freeform 19">
              <a:extLst>
                <a:ext uri="{FF2B5EF4-FFF2-40B4-BE49-F238E27FC236}">
                  <a16:creationId xmlns:a16="http://schemas.microsoft.com/office/drawing/2014/main" id="{E3B0103B-60DE-4385-B84E-53694FB9A24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7" name="Freeform 20">
              <a:extLst>
                <a:ext uri="{FF2B5EF4-FFF2-40B4-BE49-F238E27FC236}">
                  <a16:creationId xmlns:a16="http://schemas.microsoft.com/office/drawing/2014/main" id="{C8C1C0D4-C36E-4251-A97F-436AFA37974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8" name="Freeform 21">
              <a:extLst>
                <a:ext uri="{FF2B5EF4-FFF2-40B4-BE49-F238E27FC236}">
                  <a16:creationId xmlns:a16="http://schemas.microsoft.com/office/drawing/2014/main" id="{550D7341-7849-4B72-A2D7-68B7161D43E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9" name="Freeform 22">
              <a:extLst>
                <a:ext uri="{FF2B5EF4-FFF2-40B4-BE49-F238E27FC236}">
                  <a16:creationId xmlns:a16="http://schemas.microsoft.com/office/drawing/2014/main" id="{C9E742C7-3FF2-4931-B087-46AAA6C33E6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0" name="Freeform 23">
              <a:extLst>
                <a:ext uri="{FF2B5EF4-FFF2-40B4-BE49-F238E27FC236}">
                  <a16:creationId xmlns:a16="http://schemas.microsoft.com/office/drawing/2014/main" id="{424AF1DB-9264-4B94-9F0D-EF37F12D47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1" name="Freeform 24">
              <a:extLst>
                <a:ext uri="{FF2B5EF4-FFF2-40B4-BE49-F238E27FC236}">
                  <a16:creationId xmlns:a16="http://schemas.microsoft.com/office/drawing/2014/main" id="{766E43D2-CF93-4468-9B12-FFB234513DD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2" name="Freeform 25">
              <a:extLst>
                <a:ext uri="{FF2B5EF4-FFF2-40B4-BE49-F238E27FC236}">
                  <a16:creationId xmlns:a16="http://schemas.microsoft.com/office/drawing/2014/main" id="{AC24EC38-E0E5-4A4E-A64D-359DD4A559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3" name="Freeform 26">
              <a:extLst>
                <a:ext uri="{FF2B5EF4-FFF2-40B4-BE49-F238E27FC236}">
                  <a16:creationId xmlns:a16="http://schemas.microsoft.com/office/drawing/2014/main" id="{338D8FE1-6073-44CF-857C-9273A160754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4" name="Freeform 27">
              <a:extLst>
                <a:ext uri="{FF2B5EF4-FFF2-40B4-BE49-F238E27FC236}">
                  <a16:creationId xmlns:a16="http://schemas.microsoft.com/office/drawing/2014/main" id="{39BAF819-1ABF-4754-B2E6-8C023A3B947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5" name="Freeform 28">
              <a:extLst>
                <a:ext uri="{FF2B5EF4-FFF2-40B4-BE49-F238E27FC236}">
                  <a16:creationId xmlns:a16="http://schemas.microsoft.com/office/drawing/2014/main" id="{2B5FE77A-C8CA-4E0E-BA89-53BA982E6A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6" name="Freeform 29">
              <a:extLst>
                <a:ext uri="{FF2B5EF4-FFF2-40B4-BE49-F238E27FC236}">
                  <a16:creationId xmlns:a16="http://schemas.microsoft.com/office/drawing/2014/main" id="{264169FF-BB01-4F56-812A-738BE4AACB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7" name="Freeform 30">
              <a:extLst>
                <a:ext uri="{FF2B5EF4-FFF2-40B4-BE49-F238E27FC236}">
                  <a16:creationId xmlns:a16="http://schemas.microsoft.com/office/drawing/2014/main" id="{831BA8DD-49DA-443B-AD7A-1680CD2875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8" name="Freeform 31">
              <a:extLst>
                <a:ext uri="{FF2B5EF4-FFF2-40B4-BE49-F238E27FC236}">
                  <a16:creationId xmlns:a16="http://schemas.microsoft.com/office/drawing/2014/main" id="{15B5FD47-B408-4DD0-BA9C-76C3F6814F5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9" name="Freeform 32">
              <a:extLst>
                <a:ext uri="{FF2B5EF4-FFF2-40B4-BE49-F238E27FC236}">
                  <a16:creationId xmlns:a16="http://schemas.microsoft.com/office/drawing/2014/main" id="{2432FB6B-FBB2-438F-A3BC-0392CA9448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0" name="Rectangle 33">
              <a:extLst>
                <a:ext uri="{FF2B5EF4-FFF2-40B4-BE49-F238E27FC236}">
                  <a16:creationId xmlns:a16="http://schemas.microsoft.com/office/drawing/2014/main" id="{A9E1CA69-4810-4E1D-A227-EA4EF0151F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31" name="Freeform 34">
              <a:extLst>
                <a:ext uri="{FF2B5EF4-FFF2-40B4-BE49-F238E27FC236}">
                  <a16:creationId xmlns:a16="http://schemas.microsoft.com/office/drawing/2014/main" id="{978653C5-EFDF-4617-9A6A-E810A9C22D3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2" name="Freeform 35">
              <a:extLst>
                <a:ext uri="{FF2B5EF4-FFF2-40B4-BE49-F238E27FC236}">
                  <a16:creationId xmlns:a16="http://schemas.microsoft.com/office/drawing/2014/main" id="{F1B9F231-1E6A-4122-81B0-043E2A5F55A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3" name="Freeform 36">
              <a:extLst>
                <a:ext uri="{FF2B5EF4-FFF2-40B4-BE49-F238E27FC236}">
                  <a16:creationId xmlns:a16="http://schemas.microsoft.com/office/drawing/2014/main" id="{DF2B6BD0-0057-43BC-8681-9FAC9FC5357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4" name="Freeform 37">
              <a:extLst>
                <a:ext uri="{FF2B5EF4-FFF2-40B4-BE49-F238E27FC236}">
                  <a16:creationId xmlns:a16="http://schemas.microsoft.com/office/drawing/2014/main" id="{6D7D7117-2276-4EB9-882B-A44A2DB066F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5" name="Freeform 38">
              <a:extLst>
                <a:ext uri="{FF2B5EF4-FFF2-40B4-BE49-F238E27FC236}">
                  <a16:creationId xmlns:a16="http://schemas.microsoft.com/office/drawing/2014/main" id="{98AD68EB-6444-4B28-8F06-C0B6111ACF5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6" name="Freeform 39">
              <a:extLst>
                <a:ext uri="{FF2B5EF4-FFF2-40B4-BE49-F238E27FC236}">
                  <a16:creationId xmlns:a16="http://schemas.microsoft.com/office/drawing/2014/main" id="{438FA125-C459-48A2-913F-F5D04E160ED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7" name="Freeform 40">
              <a:extLst>
                <a:ext uri="{FF2B5EF4-FFF2-40B4-BE49-F238E27FC236}">
                  <a16:creationId xmlns:a16="http://schemas.microsoft.com/office/drawing/2014/main" id="{18E796D1-6480-436F-947D-550CCE516E1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8" name="Freeform 41">
              <a:extLst>
                <a:ext uri="{FF2B5EF4-FFF2-40B4-BE49-F238E27FC236}">
                  <a16:creationId xmlns:a16="http://schemas.microsoft.com/office/drawing/2014/main" id="{4549B300-4F89-4E35-B5E7-53E3C6A54B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9" name="Freeform 42">
              <a:extLst>
                <a:ext uri="{FF2B5EF4-FFF2-40B4-BE49-F238E27FC236}">
                  <a16:creationId xmlns:a16="http://schemas.microsoft.com/office/drawing/2014/main" id="{D8DA6C40-62DD-4FB3-8D06-5A599E38236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0" name="Freeform 43">
              <a:extLst>
                <a:ext uri="{FF2B5EF4-FFF2-40B4-BE49-F238E27FC236}">
                  <a16:creationId xmlns:a16="http://schemas.microsoft.com/office/drawing/2014/main" id="{28EE2B35-9D3D-4925-8DA9-9DF0E40BC4E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1" name="Freeform 44">
              <a:extLst>
                <a:ext uri="{FF2B5EF4-FFF2-40B4-BE49-F238E27FC236}">
                  <a16:creationId xmlns:a16="http://schemas.microsoft.com/office/drawing/2014/main" id="{9DB82611-4043-4758-81EC-2239619803E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2" name="Rectangle 45">
              <a:extLst>
                <a:ext uri="{FF2B5EF4-FFF2-40B4-BE49-F238E27FC236}">
                  <a16:creationId xmlns:a16="http://schemas.microsoft.com/office/drawing/2014/main" id="{A8210AB3-0776-4F74-9227-5E448D1AFA4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243" name="Freeform 46">
              <a:extLst>
                <a:ext uri="{FF2B5EF4-FFF2-40B4-BE49-F238E27FC236}">
                  <a16:creationId xmlns:a16="http://schemas.microsoft.com/office/drawing/2014/main" id="{002C10AB-E300-481E-AFA5-410481B1633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4" name="Freeform 47">
              <a:extLst>
                <a:ext uri="{FF2B5EF4-FFF2-40B4-BE49-F238E27FC236}">
                  <a16:creationId xmlns:a16="http://schemas.microsoft.com/office/drawing/2014/main" id="{11F47C5E-0453-4EF5-B969-A8263DC6AF8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5" name="Freeform 48">
              <a:extLst>
                <a:ext uri="{FF2B5EF4-FFF2-40B4-BE49-F238E27FC236}">
                  <a16:creationId xmlns:a16="http://schemas.microsoft.com/office/drawing/2014/main" id="{D0CFDC87-55E8-40E1-BD98-4E1EA2C0950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6" name="Freeform 49">
              <a:extLst>
                <a:ext uri="{FF2B5EF4-FFF2-40B4-BE49-F238E27FC236}">
                  <a16:creationId xmlns:a16="http://schemas.microsoft.com/office/drawing/2014/main" id="{C1151505-8A7F-41D8-AE03-AD172E38C0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7" name="Freeform 50">
              <a:extLst>
                <a:ext uri="{FF2B5EF4-FFF2-40B4-BE49-F238E27FC236}">
                  <a16:creationId xmlns:a16="http://schemas.microsoft.com/office/drawing/2014/main" id="{918DAD20-1F9F-41A7-B9D0-EE92F9B32D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8" name="Freeform 51">
              <a:extLst>
                <a:ext uri="{FF2B5EF4-FFF2-40B4-BE49-F238E27FC236}">
                  <a16:creationId xmlns:a16="http://schemas.microsoft.com/office/drawing/2014/main" id="{D303B51B-ADCC-43C9-AE4F-0168CFA63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9" name="Freeform 52">
              <a:extLst>
                <a:ext uri="{FF2B5EF4-FFF2-40B4-BE49-F238E27FC236}">
                  <a16:creationId xmlns:a16="http://schemas.microsoft.com/office/drawing/2014/main" id="{5621B409-0B0A-4827-81F9-684C335EE18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0" name="Freeform 53">
              <a:extLst>
                <a:ext uri="{FF2B5EF4-FFF2-40B4-BE49-F238E27FC236}">
                  <a16:creationId xmlns:a16="http://schemas.microsoft.com/office/drawing/2014/main" id="{FCA6910E-A4EC-464B-B285-5F1E40AEFF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1" name="Freeform 54">
              <a:extLst>
                <a:ext uri="{FF2B5EF4-FFF2-40B4-BE49-F238E27FC236}">
                  <a16:creationId xmlns:a16="http://schemas.microsoft.com/office/drawing/2014/main" id="{7D0C75DF-4953-4E72-B34A-2F8BD05235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2" name="Freeform 55">
              <a:extLst>
                <a:ext uri="{FF2B5EF4-FFF2-40B4-BE49-F238E27FC236}">
                  <a16:creationId xmlns:a16="http://schemas.microsoft.com/office/drawing/2014/main" id="{998A65EA-C434-41FF-B792-2BDC1150190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3" name="Freeform 56">
              <a:extLst>
                <a:ext uri="{FF2B5EF4-FFF2-40B4-BE49-F238E27FC236}">
                  <a16:creationId xmlns:a16="http://schemas.microsoft.com/office/drawing/2014/main" id="{3A6D2AE4-7ABD-4946-BE69-5FD3C1A1D6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4" name="Freeform 57">
              <a:extLst>
                <a:ext uri="{FF2B5EF4-FFF2-40B4-BE49-F238E27FC236}">
                  <a16:creationId xmlns:a16="http://schemas.microsoft.com/office/drawing/2014/main" id="{833A81DC-8A3A-4141-A713-A2FE1C572BD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5" name="Freeform 58">
              <a:extLst>
                <a:ext uri="{FF2B5EF4-FFF2-40B4-BE49-F238E27FC236}">
                  <a16:creationId xmlns:a16="http://schemas.microsoft.com/office/drawing/2014/main" id="{47BB7FFD-57DB-41BD-8D42-9FB58174B1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6="http://schemas.microsoft.com/office/drawing/2014/main" xmlns:p14="http://schemas.microsoft.com/office/powerpoint/2010/main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pic>
        <p:nvPicPr>
          <p:cNvPr id="257" name="Picture 2">
            <a:extLst>
              <a:ext uri="{FF2B5EF4-FFF2-40B4-BE49-F238E27FC236}">
                <a16:creationId xmlns:a16="http://schemas.microsoft.com/office/drawing/2014/main" id="{3631D3C9-4C1D-4B3A-A737-E6E78004240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" y="-3747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6="http://schemas.microsoft.com/office/drawing/2014/main" xmlns:p14="http://schemas.microsoft.com/office/powerpoint/2010/main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57397" y="1113282"/>
            <a:ext cx="3489569" cy="2396681"/>
          </a:xfrm>
        </p:spPr>
        <p:txBody>
          <a:bodyPr vert="horz" lIns="91440" tIns="45720" rIns="91440" bIns="45720" rtlCol="0" anchorCtr="0">
            <a:normAutofit/>
          </a:bodyPr>
          <a:lstStyle/>
          <a:p>
            <a:r>
              <a:rPr lang="en-US" sz="4400" kern="1200" cap="all" baseline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Hardware</a:t>
            </a:r>
          </a:p>
        </p:txBody>
      </p:sp>
      <p:sp useBgFill="1">
        <p:nvSpPr>
          <p:cNvPr id="259" name="Round Diagonal Corner Rectangle 6">
            <a:extLst>
              <a:ext uri="{FF2B5EF4-FFF2-40B4-BE49-F238E27FC236}">
                <a16:creationId xmlns:a16="http://schemas.microsoft.com/office/drawing/2014/main" id="{5B986EF0-8540-483D-9DDE-1F168FAAC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98949" y="808057"/>
            <a:ext cx="6752461" cy="5234394"/>
          </a:xfrm>
          <a:prstGeom prst="round2DiagRect">
            <a:avLst>
              <a:gd name="adj1" fmla="val 741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Image result for headphones">
            <a:extLst>
              <a:ext uri="{FF2B5EF4-FFF2-40B4-BE49-F238E27FC236}">
                <a16:creationId xmlns:a16="http://schemas.microsoft.com/office/drawing/2014/main" id="{8DEE173D-59DB-4069-9BEF-AE0460207F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18988" y="1629742"/>
            <a:ext cx="6112382" cy="35910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9" name="TextBox 178">
            <a:extLst>
              <a:ext uri="{FF2B5EF4-FFF2-40B4-BE49-F238E27FC236}">
                <a16:creationId xmlns:a16="http://schemas.microsoft.com/office/drawing/2014/main" id="{6C2A78C3-F60F-4255-8DEF-1945389C9976}"/>
              </a:ext>
            </a:extLst>
          </p:cNvPr>
          <p:cNvSpPr txBox="1"/>
          <p:nvPr/>
        </p:nvSpPr>
        <p:spPr>
          <a:xfrm>
            <a:off x="3529283" y="2554032"/>
            <a:ext cx="16328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Audio drivers</a:t>
            </a:r>
          </a:p>
        </p:txBody>
      </p:sp>
      <p:cxnSp>
        <p:nvCxnSpPr>
          <p:cNvPr id="181" name="Straight Arrow Connector 180">
            <a:extLst>
              <a:ext uri="{FF2B5EF4-FFF2-40B4-BE49-F238E27FC236}">
                <a16:creationId xmlns:a16="http://schemas.microsoft.com/office/drawing/2014/main" id="{EC7049C9-F094-4290-AB2F-61805A9F8B25}"/>
              </a:ext>
            </a:extLst>
          </p:cNvPr>
          <p:cNvCxnSpPr>
            <a:cxnSpLocks/>
          </p:cNvCxnSpPr>
          <p:nvPr/>
        </p:nvCxnSpPr>
        <p:spPr>
          <a:xfrm flipV="1">
            <a:off x="2322681" y="4672013"/>
            <a:ext cx="399438" cy="17848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2" name="TextBox 181">
            <a:extLst>
              <a:ext uri="{FF2B5EF4-FFF2-40B4-BE49-F238E27FC236}">
                <a16:creationId xmlns:a16="http://schemas.microsoft.com/office/drawing/2014/main" id="{7CFF9AA4-57FB-493C-B634-06A0DD55CA99}"/>
              </a:ext>
            </a:extLst>
          </p:cNvPr>
          <p:cNvSpPr txBox="1"/>
          <p:nvPr/>
        </p:nvSpPr>
        <p:spPr>
          <a:xfrm>
            <a:off x="984687" y="4534414"/>
            <a:ext cx="1632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ANC DMEMS Microphones</a:t>
            </a:r>
          </a:p>
        </p:txBody>
      </p:sp>
      <p:cxnSp>
        <p:nvCxnSpPr>
          <p:cNvPr id="183" name="Straight Arrow Connector 182">
            <a:extLst>
              <a:ext uri="{FF2B5EF4-FFF2-40B4-BE49-F238E27FC236}">
                <a16:creationId xmlns:a16="http://schemas.microsoft.com/office/drawing/2014/main" id="{64F3604B-CB91-49BB-9C0B-40585E799441}"/>
              </a:ext>
            </a:extLst>
          </p:cNvPr>
          <p:cNvCxnSpPr>
            <a:cxnSpLocks/>
          </p:cNvCxnSpPr>
          <p:nvPr/>
        </p:nvCxnSpPr>
        <p:spPr>
          <a:xfrm>
            <a:off x="4178433" y="2899761"/>
            <a:ext cx="694930" cy="719098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4" name="Straight Arrow Connector 183">
            <a:extLst>
              <a:ext uri="{FF2B5EF4-FFF2-40B4-BE49-F238E27FC236}">
                <a16:creationId xmlns:a16="http://schemas.microsoft.com/office/drawing/2014/main" id="{FA876D39-1319-40FE-BE82-508FD9E0EF75}"/>
              </a:ext>
            </a:extLst>
          </p:cNvPr>
          <p:cNvCxnSpPr>
            <a:cxnSpLocks/>
          </p:cNvCxnSpPr>
          <p:nvPr/>
        </p:nvCxnSpPr>
        <p:spPr>
          <a:xfrm flipH="1">
            <a:off x="3529283" y="2893143"/>
            <a:ext cx="648945" cy="793077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5" name="TextBox 184">
            <a:extLst>
              <a:ext uri="{FF2B5EF4-FFF2-40B4-BE49-F238E27FC236}">
                <a16:creationId xmlns:a16="http://schemas.microsoft.com/office/drawing/2014/main" id="{2A6F95D0-F1F5-412B-B11B-48617ABC8976}"/>
              </a:ext>
            </a:extLst>
          </p:cNvPr>
          <p:cNvSpPr txBox="1"/>
          <p:nvPr/>
        </p:nvSpPr>
        <p:spPr>
          <a:xfrm>
            <a:off x="2041961" y="1021607"/>
            <a:ext cx="16328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Headphone body</a:t>
            </a:r>
          </a:p>
        </p:txBody>
      </p:sp>
      <p:cxnSp>
        <p:nvCxnSpPr>
          <p:cNvPr id="186" name="Straight Arrow Connector 185">
            <a:extLst>
              <a:ext uri="{FF2B5EF4-FFF2-40B4-BE49-F238E27FC236}">
                <a16:creationId xmlns:a16="http://schemas.microsoft.com/office/drawing/2014/main" id="{9AB9A1AD-BFD4-42CF-9DD4-88B249D54BED}"/>
              </a:ext>
            </a:extLst>
          </p:cNvPr>
          <p:cNvCxnSpPr>
            <a:cxnSpLocks/>
          </p:cNvCxnSpPr>
          <p:nvPr/>
        </p:nvCxnSpPr>
        <p:spPr>
          <a:xfrm>
            <a:off x="2746924" y="1382713"/>
            <a:ext cx="560312" cy="566231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7" name="TextBox 186">
            <a:extLst>
              <a:ext uri="{FF2B5EF4-FFF2-40B4-BE49-F238E27FC236}">
                <a16:creationId xmlns:a16="http://schemas.microsoft.com/office/drawing/2014/main" id="{F3C58A38-C0CE-4E97-81C9-40FBAD6007A0}"/>
              </a:ext>
            </a:extLst>
          </p:cNvPr>
          <p:cNvSpPr txBox="1"/>
          <p:nvPr/>
        </p:nvSpPr>
        <p:spPr>
          <a:xfrm>
            <a:off x="5515898" y="1382805"/>
            <a:ext cx="172956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Bluetooth and DSP capabilities</a:t>
            </a:r>
          </a:p>
        </p:txBody>
      </p:sp>
    </p:spTree>
    <p:extLst>
      <p:ext uri="{BB962C8B-B14F-4D97-AF65-F5344CB8AC3E}">
        <p14:creationId xmlns:p14="http://schemas.microsoft.com/office/powerpoint/2010/main" val="32339509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98000"/>
                <a:hueMod val="94000"/>
                <a:satMod val="148000"/>
                <a:lumMod val="150000"/>
              </a:schemeClr>
            </a:gs>
            <a:gs pos="100000">
              <a:schemeClr val="bg1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0" name="Group 319">
            <a:extLst>
              <a:ext uri="{FF2B5EF4-FFF2-40B4-BE49-F238E27FC236}">
                <a16:creationId xmlns:a16="http://schemas.microsoft.com/office/drawing/2014/main" id="{9BE10567-6165-46A7-867D-4690A16B46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1"/>
            <a:ext cx="12192003" cy="6858001"/>
            <a:chOff x="0" y="-1"/>
            <a:chExt cx="12192003" cy="6858001"/>
          </a:xfrm>
        </p:grpSpPr>
        <p:sp useBgFill="1">
          <p:nvSpPr>
            <p:cNvPr id="321" name="Rectangle 320">
              <a:extLst>
                <a:ext uri="{FF2B5EF4-FFF2-40B4-BE49-F238E27FC236}">
                  <a16:creationId xmlns:a16="http://schemas.microsoft.com/office/drawing/2014/main" id="{0F4DB1F4-429C-4C85-85D7-C4D81996D33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" y="-1"/>
              <a:ext cx="12192000" cy="68580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pic>
          <p:nvPicPr>
            <p:cNvPr id="322" name="Picture 2">
              <a:extLst>
                <a:ext uri="{FF2B5EF4-FFF2-40B4-BE49-F238E27FC236}">
                  <a16:creationId xmlns:a16="http://schemas.microsoft.com/office/drawing/2014/main" id="{159C0DA6-71D9-4C96-A774-7FADF5E0A4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 noChangeArrowheads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alphaModFix amt="30000"/>
              <a:duotone>
                <a:prstClr val="black"/>
                <a:schemeClr val="tx2">
                  <a:tint val="45000"/>
                  <a:satMod val="400000"/>
                </a:schemeClr>
              </a:duoton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-1"/>
              <a:ext cx="12192003" cy="6858001"/>
            </a:xfrm>
            <a:prstGeom prst="rect">
              <a:avLst/>
            </a:prstGeom>
            <a:noFill/>
            <a:extLst>
              <a:ext uri="{909E8E84-426E-40dd-AFC4-6F175D3DCCD1}">
                <a14:hiddenFill xmlns="" xmlns:a16="http://schemas.microsoft.com/office/drawing/2014/main" xmlns:p14="http://schemas.microsoft.com/office/powerpoint/2010/main"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323" name="Round Diagonal Corner Rectangle 7">
            <a:extLst>
              <a:ext uri="{FF2B5EF4-FFF2-40B4-BE49-F238E27FC236}">
                <a16:creationId xmlns:a16="http://schemas.microsoft.com/office/drawing/2014/main" id="{4B24F6DB-F114-44A7-BB56-D401884E4E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582333" y="2235200"/>
            <a:ext cx="7027334" cy="2396067"/>
          </a:xfrm>
          <a:prstGeom prst="round2DiagRect">
            <a:avLst>
              <a:gd name="adj1" fmla="val 9246"/>
              <a:gd name="adj2" fmla="val 0"/>
            </a:avLst>
          </a:prstGeom>
          <a:solidFill>
            <a:srgbClr val="000000">
              <a:alpha val="80000"/>
            </a:srgbClr>
          </a:solidFill>
          <a:ln w="19050" cap="sq">
            <a:solidFill>
              <a:schemeClr val="tx2"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24" name="Group 323">
            <a:extLst>
              <a:ext uri="{FF2B5EF4-FFF2-40B4-BE49-F238E27FC236}">
                <a16:creationId xmlns:a16="http://schemas.microsoft.com/office/drawing/2014/main" id="{4DB50ECD-225E-4F81-AF7B-706DD05F3BA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605895" y="2900097"/>
            <a:ext cx="10982062" cy="1211524"/>
            <a:chOff x="605895" y="2900097"/>
            <a:chExt cx="10982062" cy="1211524"/>
          </a:xfrm>
          <a:effectLst/>
        </p:grpSpPr>
        <p:sp>
          <p:nvSpPr>
            <p:cNvPr id="325" name="Freeform 32">
              <a:extLst>
                <a:ext uri="{FF2B5EF4-FFF2-40B4-BE49-F238E27FC236}">
                  <a16:creationId xmlns:a16="http://schemas.microsoft.com/office/drawing/2014/main" id="{CBC3B006-1357-4969-BC3D-CDD91E492B4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9653587" y="33797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26" name="Freeform 33">
              <a:extLst>
                <a:ext uri="{FF2B5EF4-FFF2-40B4-BE49-F238E27FC236}">
                  <a16:creationId xmlns:a16="http://schemas.microsoft.com/office/drawing/2014/main" id="{0D6E4F1D-B331-41B5-90EF-2236C1EE15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078244" y="33107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27" name="Freeform 34">
              <a:extLst>
                <a:ext uri="{FF2B5EF4-FFF2-40B4-BE49-F238E27FC236}">
                  <a16:creationId xmlns:a16="http://schemas.microsoft.com/office/drawing/2014/main" id="{54A60014-21DF-44E5-9137-43357188501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1146631" y="35742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28" name="Freeform 37">
              <a:extLst>
                <a:ext uri="{FF2B5EF4-FFF2-40B4-BE49-F238E27FC236}">
                  <a16:creationId xmlns:a16="http://schemas.microsoft.com/office/drawing/2014/main" id="{40B768C0-B003-45F4-9A06-EA3509A90BD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 flipV="1">
              <a:off x="10230644" y="30345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29" name="Freeform 35">
              <a:extLst>
                <a:ext uri="{FF2B5EF4-FFF2-40B4-BE49-F238E27FC236}">
                  <a16:creationId xmlns:a16="http://schemas.microsoft.com/office/drawing/2014/main" id="{5E479182-2054-4AD9-823D-81CFAD7F2C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034587" y="25627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0" name="Freeform 36">
              <a:extLst>
                <a:ext uri="{FF2B5EF4-FFF2-40B4-BE49-F238E27FC236}">
                  <a16:creationId xmlns:a16="http://schemas.microsoft.com/office/drawing/2014/main" id="{A7D912CF-756A-41F1-8BF1-5BA7D1BD052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747375" y="32326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1" name="Freeform 38">
              <a:extLst>
                <a:ext uri="{FF2B5EF4-FFF2-40B4-BE49-F238E27FC236}">
                  <a16:creationId xmlns:a16="http://schemas.microsoft.com/office/drawing/2014/main" id="{734B6F35-2160-44B1-AB00-F628C84B14F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1399044" y="30953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2" name="Freeform 39">
              <a:extLst>
                <a:ext uri="{FF2B5EF4-FFF2-40B4-BE49-F238E27FC236}">
                  <a16:creationId xmlns:a16="http://schemas.microsoft.com/office/drawing/2014/main" id="{D8657E76-4F63-44FE-86C5-54CA174FCB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10353675" y="21531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3" name="Freeform 40">
              <a:extLst>
                <a:ext uri="{FF2B5EF4-FFF2-40B4-BE49-F238E27FC236}">
                  <a16:creationId xmlns:a16="http://schemas.microsoft.com/office/drawing/2014/main" id="{482CEB8C-90E5-4152-8B52-A2881B98A3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848850" y="33088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4" name="Rectangle 41">
              <a:extLst>
                <a:ext uri="{FF2B5EF4-FFF2-40B4-BE49-F238E27FC236}">
                  <a16:creationId xmlns:a16="http://schemas.microsoft.com/office/drawing/2014/main" id="{85010FC2-BC4C-4692-876D-7FE363BFC63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5400000">
              <a:off x="9721056" y="32842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5" name="Freeform 32">
              <a:extLst>
                <a:ext uri="{FF2B5EF4-FFF2-40B4-BE49-F238E27FC236}">
                  <a16:creationId xmlns:a16="http://schemas.microsoft.com/office/drawing/2014/main" id="{714C1223-2B78-4715-9ACB-079A60D16D3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2122751" y="3532184"/>
              <a:ext cx="417513" cy="512763"/>
            </a:xfrm>
            <a:custGeom>
              <a:avLst/>
              <a:gdLst/>
              <a:ahLst/>
              <a:cxnLst/>
              <a:rect l="0" t="0" r="r" b="b"/>
              <a:pathLst>
                <a:path w="263" h="323">
                  <a:moveTo>
                    <a:pt x="12" y="323"/>
                  </a:moveTo>
                  <a:lnTo>
                    <a:pt x="0" y="314"/>
                  </a:lnTo>
                  <a:lnTo>
                    <a:pt x="203" y="108"/>
                  </a:lnTo>
                  <a:lnTo>
                    <a:pt x="248" y="0"/>
                  </a:lnTo>
                  <a:lnTo>
                    <a:pt x="263" y="6"/>
                  </a:lnTo>
                  <a:lnTo>
                    <a:pt x="218" y="117"/>
                  </a:lnTo>
                  <a:lnTo>
                    <a:pt x="218" y="117"/>
                  </a:lnTo>
                  <a:lnTo>
                    <a:pt x="12" y="32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6" name="Freeform 33">
              <a:extLst>
                <a:ext uri="{FF2B5EF4-FFF2-40B4-BE49-F238E27FC236}">
                  <a16:creationId xmlns:a16="http://schemas.microsoft.com/office/drawing/2014/main" id="{1D9109D3-C92A-410B-9B43-5F02B2D84E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958445" y="3463128"/>
              <a:ext cx="157163" cy="152400"/>
            </a:xfrm>
            <a:custGeom>
              <a:avLst/>
              <a:gdLst/>
              <a:ahLst/>
              <a:cxnLst/>
              <a:rect l="0" t="0" r="r" b="b"/>
              <a:pathLst>
                <a:path w="33" h="32">
                  <a:moveTo>
                    <a:pt x="17" y="32"/>
                  </a:moveTo>
                  <a:cubicBezTo>
                    <a:pt x="13" y="32"/>
                    <a:pt x="9" y="30"/>
                    <a:pt x="6" y="27"/>
                  </a:cubicBezTo>
                  <a:cubicBezTo>
                    <a:pt x="0" y="21"/>
                    <a:pt x="0" y="11"/>
                    <a:pt x="6" y="5"/>
                  </a:cubicBezTo>
                  <a:cubicBezTo>
                    <a:pt x="9" y="2"/>
                    <a:pt x="13" y="0"/>
                    <a:pt x="17" y="0"/>
                  </a:cubicBezTo>
                  <a:cubicBezTo>
                    <a:pt x="21" y="0"/>
                    <a:pt x="25" y="2"/>
                    <a:pt x="28" y="5"/>
                  </a:cubicBezTo>
                  <a:cubicBezTo>
                    <a:pt x="31" y="8"/>
                    <a:pt x="33" y="12"/>
                    <a:pt x="33" y="16"/>
                  </a:cubicBezTo>
                  <a:cubicBezTo>
                    <a:pt x="33" y="20"/>
                    <a:pt x="31" y="24"/>
                    <a:pt x="28" y="27"/>
                  </a:cubicBezTo>
                  <a:cubicBezTo>
                    <a:pt x="25" y="30"/>
                    <a:pt x="21" y="32"/>
                    <a:pt x="17" y="32"/>
                  </a:cubicBezTo>
                  <a:close/>
                  <a:moveTo>
                    <a:pt x="17" y="4"/>
                  </a:moveTo>
                  <a:cubicBezTo>
                    <a:pt x="14" y="4"/>
                    <a:pt x="11" y="6"/>
                    <a:pt x="9" y="8"/>
                  </a:cubicBezTo>
                  <a:cubicBezTo>
                    <a:pt x="4" y="12"/>
                    <a:pt x="4" y="20"/>
                    <a:pt x="9" y="24"/>
                  </a:cubicBezTo>
                  <a:cubicBezTo>
                    <a:pt x="11" y="27"/>
                    <a:pt x="14" y="28"/>
                    <a:pt x="17" y="28"/>
                  </a:cubicBezTo>
                  <a:cubicBezTo>
                    <a:pt x="20" y="28"/>
                    <a:pt x="23" y="27"/>
                    <a:pt x="26" y="24"/>
                  </a:cubicBezTo>
                  <a:cubicBezTo>
                    <a:pt x="30" y="20"/>
                    <a:pt x="30" y="12"/>
                    <a:pt x="26" y="8"/>
                  </a:cubicBezTo>
                  <a:cubicBezTo>
                    <a:pt x="23" y="6"/>
                    <a:pt x="20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7" name="Freeform 34">
              <a:extLst>
                <a:ext uri="{FF2B5EF4-FFF2-40B4-BE49-F238E27FC236}">
                  <a16:creationId xmlns:a16="http://schemas.microsoft.com/office/drawing/2014/main" id="{EF5B327A-A1AE-42F3-815E-84F4AA2948C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858308" y="3726653"/>
              <a:ext cx="188913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8" name="Freeform 37">
              <a:extLst>
                <a:ext uri="{FF2B5EF4-FFF2-40B4-BE49-F238E27FC236}">
                  <a16:creationId xmlns:a16="http://schemas.microsoft.com/office/drawing/2014/main" id="{77738BDE-751F-4D4C-B4C4-C9DF3EA2919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 flipV="1">
              <a:off x="1658407" y="3186902"/>
              <a:ext cx="304800" cy="1544638"/>
            </a:xfrm>
            <a:custGeom>
              <a:avLst/>
              <a:gdLst/>
              <a:ahLst/>
              <a:cxnLst/>
              <a:rect l="0" t="0" r="r" b="b"/>
              <a:pathLst>
                <a:path w="192" h="973">
                  <a:moveTo>
                    <a:pt x="15" y="973"/>
                  </a:moveTo>
                  <a:lnTo>
                    <a:pt x="0" y="973"/>
                  </a:lnTo>
                  <a:lnTo>
                    <a:pt x="0" y="790"/>
                  </a:lnTo>
                  <a:lnTo>
                    <a:pt x="174" y="614"/>
                  </a:lnTo>
                  <a:lnTo>
                    <a:pt x="174" y="0"/>
                  </a:lnTo>
                  <a:lnTo>
                    <a:pt x="192" y="0"/>
                  </a:lnTo>
                  <a:lnTo>
                    <a:pt x="192" y="620"/>
                  </a:lnTo>
                  <a:lnTo>
                    <a:pt x="15" y="796"/>
                  </a:lnTo>
                  <a:lnTo>
                    <a:pt x="15" y="973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39" name="Freeform 35">
              <a:extLst>
                <a:ext uri="{FF2B5EF4-FFF2-40B4-BE49-F238E27FC236}">
                  <a16:creationId xmlns:a16="http://schemas.microsoft.com/office/drawing/2014/main" id="{9C8C4AD6-72BF-490C-963C-97C7FD7E7EA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860814" y="2715153"/>
              <a:ext cx="298450" cy="1154113"/>
            </a:xfrm>
            <a:custGeom>
              <a:avLst/>
              <a:gdLst/>
              <a:ahLst/>
              <a:cxnLst/>
              <a:rect l="0" t="0" r="r" b="b"/>
              <a:pathLst>
                <a:path w="188" h="727">
                  <a:moveTo>
                    <a:pt x="15" y="727"/>
                  </a:moveTo>
                  <a:lnTo>
                    <a:pt x="0" y="727"/>
                  </a:lnTo>
                  <a:lnTo>
                    <a:pt x="0" y="407"/>
                  </a:lnTo>
                  <a:lnTo>
                    <a:pt x="0" y="407"/>
                  </a:lnTo>
                  <a:lnTo>
                    <a:pt x="176" y="0"/>
                  </a:lnTo>
                  <a:lnTo>
                    <a:pt x="188" y="6"/>
                  </a:lnTo>
                  <a:lnTo>
                    <a:pt x="15" y="410"/>
                  </a:lnTo>
                  <a:lnTo>
                    <a:pt x="15" y="727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40" name="Freeform 36">
              <a:extLst>
                <a:ext uri="{FF2B5EF4-FFF2-40B4-BE49-F238E27FC236}">
                  <a16:creationId xmlns:a16="http://schemas.microsoft.com/office/drawing/2014/main" id="{94990E31-5AA8-4502-A963-CE1B539DAC4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289314" y="3385079"/>
              <a:ext cx="157163" cy="155575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5"/>
                    <a:pt x="0" y="16"/>
                  </a:cubicBezTo>
                  <a:cubicBezTo>
                    <a:pt x="0" y="7"/>
                    <a:pt x="8" y="0"/>
                    <a:pt x="17" y="0"/>
                  </a:cubicBezTo>
                  <a:cubicBezTo>
                    <a:pt x="26" y="0"/>
                    <a:pt x="33" y="7"/>
                    <a:pt x="33" y="16"/>
                  </a:cubicBezTo>
                  <a:cubicBezTo>
                    <a:pt x="33" y="25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9"/>
                    <a:pt x="4" y="16"/>
                  </a:cubicBezTo>
                  <a:cubicBezTo>
                    <a:pt x="4" y="23"/>
                    <a:pt x="10" y="29"/>
                    <a:pt x="17" y="29"/>
                  </a:cubicBezTo>
                  <a:cubicBezTo>
                    <a:pt x="23" y="29"/>
                    <a:pt x="29" y="23"/>
                    <a:pt x="29" y="16"/>
                  </a:cubicBezTo>
                  <a:cubicBezTo>
                    <a:pt x="29" y="9"/>
                    <a:pt x="23" y="4"/>
                    <a:pt x="17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41" name="Freeform 38">
              <a:extLst>
                <a:ext uri="{FF2B5EF4-FFF2-40B4-BE49-F238E27FC236}">
                  <a16:creationId xmlns:a16="http://schemas.microsoft.com/office/drawing/2014/main" id="{9E703E9D-ED76-449C-A8C0-7A1E24B8B27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605895" y="3247760"/>
              <a:ext cx="188913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42" name="Freeform 39">
              <a:extLst>
                <a:ext uri="{FF2B5EF4-FFF2-40B4-BE49-F238E27FC236}">
                  <a16:creationId xmlns:a16="http://schemas.microsoft.com/office/drawing/2014/main" id="{C70A75E8-C815-4CCF-ABEE-83F19BFE05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1532202" y="2305578"/>
              <a:ext cx="307975" cy="1801813"/>
            </a:xfrm>
            <a:custGeom>
              <a:avLst/>
              <a:gdLst/>
              <a:ahLst/>
              <a:cxnLst/>
              <a:rect l="0" t="0" r="r" b="b"/>
              <a:pathLst>
                <a:path w="194" h="1135">
                  <a:moveTo>
                    <a:pt x="18" y="1135"/>
                  </a:moveTo>
                  <a:lnTo>
                    <a:pt x="0" y="1135"/>
                  </a:lnTo>
                  <a:lnTo>
                    <a:pt x="0" y="354"/>
                  </a:lnTo>
                  <a:lnTo>
                    <a:pt x="176" y="177"/>
                  </a:lnTo>
                  <a:lnTo>
                    <a:pt x="176" y="0"/>
                  </a:lnTo>
                  <a:lnTo>
                    <a:pt x="194" y="0"/>
                  </a:lnTo>
                  <a:lnTo>
                    <a:pt x="194" y="183"/>
                  </a:lnTo>
                  <a:lnTo>
                    <a:pt x="18" y="360"/>
                  </a:lnTo>
                  <a:lnTo>
                    <a:pt x="18" y="1135"/>
                  </a:ln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43" name="Freeform 40">
              <a:extLst>
                <a:ext uri="{FF2B5EF4-FFF2-40B4-BE49-F238E27FC236}">
                  <a16:creationId xmlns:a16="http://schemas.microsoft.com/office/drawing/2014/main" id="{E15638E1-6A92-4D31-A034-853A65A754E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154501" y="346127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  <p:sp>
          <p:nvSpPr>
            <p:cNvPr id="344" name="Rectangle 41">
              <a:extLst>
                <a:ext uri="{FF2B5EF4-FFF2-40B4-BE49-F238E27FC236}">
                  <a16:creationId xmlns:a16="http://schemas.microsoft.com/office/drawing/2014/main" id="{EA3E8D58-D52B-4300-8A50-5696430D1A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>
              <a:spLocks noChangeArrowhead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 rot="16200000" flipH="1">
              <a:off x="2448983" y="3436672"/>
              <a:ext cx="23813" cy="252413"/>
            </a:xfrm>
            <a:prstGeom prst="rect">
              <a:avLst/>
            </a:prstGeom>
            <a:solidFill>
              <a:schemeClr val="tx2">
                <a:alpha val="60000"/>
              </a:schemeClr>
            </a:solidFill>
            <a:ln>
              <a:noFill/>
            </a:ln>
            <a:effectLst>
              <a:outerShdw blurRad="50800" dist="38100" dir="2700000" algn="tl" rotWithShape="0">
                <a:srgbClr val="000000">
                  <a:alpha val="58000"/>
                </a:srgbClr>
              </a:outerShdw>
            </a:effectLst>
          </p:spPr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8F9275AB-4B34-4378-A992-A2001548FC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67000" y="2328334"/>
            <a:ext cx="6858000" cy="1367896"/>
          </a:xfrm>
        </p:spPr>
        <p:txBody>
          <a:bodyPr vert="horz" lIns="91440" tIns="45720" rIns="91440" bIns="45720" rtlCol="0" anchorCtr="0">
            <a:normAutofit/>
          </a:bodyPr>
          <a:lstStyle/>
          <a:p>
            <a:pPr algn="ctr"/>
            <a:r>
              <a:rPr lang="en-US" sz="4800" kern="1200" cap="all" baseline="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38821184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ipe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91</Words>
  <Application>Microsoft Office PowerPoint</Application>
  <PresentationFormat>Widescreen</PresentationFormat>
  <Paragraphs>21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Tw Cen MT</vt:lpstr>
      <vt:lpstr>Circuit</vt:lpstr>
      <vt:lpstr>Customizable Active Noise CanceLlation Headphones</vt:lpstr>
      <vt:lpstr>Goals</vt:lpstr>
      <vt:lpstr>Problems Addressed</vt:lpstr>
      <vt:lpstr>APP</vt:lpstr>
      <vt:lpstr>Hardware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Customizable Active Noise Cancelation Headphones</dc:title>
  <dc:creator>Shannon Garvey</dc:creator>
  <cp:lastModifiedBy>Shannon Garvey</cp:lastModifiedBy>
  <cp:revision>3</cp:revision>
  <dcterms:created xsi:type="dcterms:W3CDTF">2019-11-05T04:37:42Z</dcterms:created>
  <dcterms:modified xsi:type="dcterms:W3CDTF">2019-11-05T05:17:31Z</dcterms:modified>
</cp:coreProperties>
</file>